
<file path=[Content_Types].xml><?xml version="1.0" encoding="utf-8"?>
<Types xmlns="http://schemas.openxmlformats.org/package/2006/content-types">
  <Default Extension="jpeg" ContentType="image/jpeg"/>
  <Default Extension="mov" ContentType="video/quicktime"/>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5"/>
  </p:notesMasterIdLst>
  <p:sldIdLst>
    <p:sldId id="275" r:id="rId5"/>
    <p:sldId id="278" r:id="rId6"/>
    <p:sldId id="279" r:id="rId7"/>
    <p:sldId id="280" r:id="rId8"/>
    <p:sldId id="281" r:id="rId9"/>
    <p:sldId id="290" r:id="rId10"/>
    <p:sldId id="289" r:id="rId11"/>
    <p:sldId id="283" r:id="rId12"/>
    <p:sldId id="284" r:id="rId13"/>
    <p:sldId id="292" r:id="rId14"/>
    <p:sldId id="291" r:id="rId15"/>
    <p:sldId id="285" r:id="rId16"/>
    <p:sldId id="286" r:id="rId17"/>
    <p:sldId id="287" r:id="rId18"/>
    <p:sldId id="288" r:id="rId19"/>
    <p:sldId id="307" r:id="rId20"/>
    <p:sldId id="309" r:id="rId21"/>
    <p:sldId id="276" r:id="rId22"/>
    <p:sldId id="308" r:id="rId23"/>
    <p:sldId id="31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Zahra" id="{8631D1F8-6ECD-42A5-B534-166F682DEF9F}">
          <p14:sldIdLst>
            <p14:sldId id="275"/>
            <p14:sldId id="278"/>
          </p14:sldIdLst>
        </p14:section>
        <p14:section name="All" id="{23DE04C0-6F84-4540-9C91-68B16E53D535}">
          <p14:sldIdLst>
            <p14:sldId id="279"/>
          </p14:sldIdLst>
        </p14:section>
        <p14:section name="Surya and Mark" id="{517244D4-4434-4406-9378-59642AA1CA03}">
          <p14:sldIdLst>
            <p14:sldId id="280"/>
          </p14:sldIdLst>
        </p14:section>
        <p14:section name="Aarushi" id="{413DA659-96F5-4FC9-A22A-F1BD54DFD93A}">
          <p14:sldIdLst>
            <p14:sldId id="281"/>
            <p14:sldId id="290"/>
            <p14:sldId id="289"/>
          </p14:sldIdLst>
        </p14:section>
        <p14:section name="Surya" id="{1D1E5AD5-D1BA-4A53-811D-8C66F19DF938}">
          <p14:sldIdLst>
            <p14:sldId id="283"/>
          </p14:sldIdLst>
        </p14:section>
        <p14:section name="Aarushi" id="{8FBED3AD-83FB-47E7-83C0-E016DDFEB30F}">
          <p14:sldIdLst>
            <p14:sldId id="284"/>
          </p14:sldIdLst>
        </p14:section>
        <p14:section name="Zahra" id="{A54AB57D-6FCE-48A8-95FF-24E2AD626207}">
          <p14:sldIdLst>
            <p14:sldId id="292"/>
            <p14:sldId id="291"/>
          </p14:sldIdLst>
        </p14:section>
        <p14:section name="Surya" id="{E1E21857-CD83-4B09-9DED-112DDA128899}">
          <p14:sldIdLst>
            <p14:sldId id="285"/>
          </p14:sldIdLst>
        </p14:section>
        <p14:section name="Mark" id="{19C29104-A6D5-4392-8BA8-F7A2123A93BF}">
          <p14:sldIdLst>
            <p14:sldId id="286"/>
            <p14:sldId id="287"/>
            <p14:sldId id="288"/>
          </p14:sldIdLst>
        </p14:section>
        <p14:section name="Surya" id="{5E9DDE1E-FB75-49B6-80D8-37A87232C838}">
          <p14:sldIdLst>
            <p14:sldId id="307"/>
            <p14:sldId id="309"/>
            <p14:sldId id="276"/>
            <p14:sldId id="308"/>
            <p14:sldId id="31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BE5D"/>
    <a:srgbClr val="B4B5B2"/>
    <a:srgbClr val="121212"/>
    <a:srgbClr val="3203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D3D735-894D-4856-B024-FD74F27294F8}" v="2480" dt="2024-12-13T02:17:47.680"/>
    <p1510:client id="{CB5FD925-581A-D249-AB16-2C9ABE759DED}" v="63" dt="2024-12-12T05:48:41.480"/>
    <p1510:client id="{FC9F11C0-FE1E-43FF-AF4B-5C130FF33544}" v="57" dt="2024-12-12T07:05:28.2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A0DF63-9C76-41DF-8110-007147307436}"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C43D97EB-2233-4B7D-8AD4-1EE32FC02F17}">
      <dgm:prSet phldrT="[Text]" phldr="0" custT="1"/>
      <dgm:spPr>
        <a:solidFill>
          <a:srgbClr val="0FBE5D"/>
        </a:solidFill>
      </dgm:spPr>
      <dgm:t>
        <a:bodyPr/>
        <a:lstStyle/>
        <a:p>
          <a:pPr rtl="0"/>
          <a:r>
            <a:rPr lang="en-US" sz="1100" b="1"/>
            <a:t>Raw Dataset</a:t>
          </a:r>
        </a:p>
      </dgm:t>
    </dgm:pt>
    <dgm:pt modelId="{AF170A64-B1D2-4B29-BDDB-851A124248C0}" type="parTrans" cxnId="{C27546E2-BAA3-4658-B431-618CD00A840E}">
      <dgm:prSet/>
      <dgm:spPr/>
      <dgm:t>
        <a:bodyPr/>
        <a:lstStyle/>
        <a:p>
          <a:endParaRPr lang="en-US"/>
        </a:p>
      </dgm:t>
    </dgm:pt>
    <dgm:pt modelId="{C29F7A27-C2F6-4126-86EB-00126FE009BF}" type="sibTrans" cxnId="{C27546E2-BAA3-4658-B431-618CD00A840E}">
      <dgm:prSet/>
      <dgm:spPr>
        <a:solidFill>
          <a:srgbClr val="0FBE5D"/>
        </a:solidFill>
        <a:effectLst>
          <a:glow rad="38100">
            <a:schemeClr val="accent6">
              <a:satMod val="175000"/>
              <a:alpha val="40000"/>
            </a:schemeClr>
          </a:glow>
        </a:effectLst>
      </dgm:spPr>
      <dgm:t>
        <a:bodyPr/>
        <a:lstStyle/>
        <a:p>
          <a:endParaRPr lang="en-US"/>
        </a:p>
      </dgm:t>
    </dgm:pt>
    <dgm:pt modelId="{BC68BCE7-6B60-48D2-B1A7-E0B679DA1B6B}">
      <dgm:prSet phldrT="[Text]" phldr="0" custT="1"/>
      <dgm:spPr>
        <a:solidFill>
          <a:srgbClr val="0FBE5D"/>
        </a:solidFill>
      </dgm:spPr>
      <dgm:t>
        <a:bodyPr/>
        <a:lstStyle/>
        <a:p>
          <a:pPr rtl="0"/>
          <a:r>
            <a:rPr lang="en-US" sz="1100" b="1"/>
            <a:t>Clean Data</a:t>
          </a:r>
        </a:p>
      </dgm:t>
    </dgm:pt>
    <dgm:pt modelId="{26D4DDA0-DD2A-4CFE-803B-C043FD72DBD5}" type="parTrans" cxnId="{28B99D75-7465-4E03-BD6F-82F4410A49B8}">
      <dgm:prSet/>
      <dgm:spPr/>
      <dgm:t>
        <a:bodyPr/>
        <a:lstStyle/>
        <a:p>
          <a:endParaRPr lang="en-US"/>
        </a:p>
      </dgm:t>
    </dgm:pt>
    <dgm:pt modelId="{C8D0FCB7-29F4-4F33-B2DE-59830AD56334}" type="sibTrans" cxnId="{28B99D75-7465-4E03-BD6F-82F4410A49B8}">
      <dgm:prSet/>
      <dgm:spPr>
        <a:solidFill>
          <a:srgbClr val="0FBE5D"/>
        </a:solidFill>
        <a:effectLst>
          <a:glow rad="38100">
            <a:schemeClr val="accent6">
              <a:satMod val="175000"/>
              <a:alpha val="40000"/>
            </a:schemeClr>
          </a:glow>
        </a:effectLst>
      </dgm:spPr>
      <dgm:t>
        <a:bodyPr/>
        <a:lstStyle/>
        <a:p>
          <a:endParaRPr lang="en-US"/>
        </a:p>
      </dgm:t>
    </dgm:pt>
    <dgm:pt modelId="{B1270C46-40E7-46ED-BA41-B51D77E3D0E8}">
      <dgm:prSet phldrT="[Text]" phldr="0" custT="1"/>
      <dgm:spPr>
        <a:solidFill>
          <a:srgbClr val="0FBE5D"/>
        </a:solidFill>
      </dgm:spPr>
      <dgm:t>
        <a:bodyPr/>
        <a:lstStyle/>
        <a:p>
          <a:pPr rtl="0"/>
          <a:r>
            <a:rPr lang="en-US" sz="1100" b="1"/>
            <a:t>Perform EDA</a:t>
          </a:r>
        </a:p>
      </dgm:t>
    </dgm:pt>
    <dgm:pt modelId="{1F2EC352-5588-4006-B2D3-17FE1B26E12A}" type="parTrans" cxnId="{12C6AE82-2EF2-4AE0-B12B-0C47F7314FA6}">
      <dgm:prSet/>
      <dgm:spPr/>
      <dgm:t>
        <a:bodyPr/>
        <a:lstStyle/>
        <a:p>
          <a:endParaRPr lang="en-US"/>
        </a:p>
      </dgm:t>
    </dgm:pt>
    <dgm:pt modelId="{BCB6EAE1-69EC-456B-A9F2-BBA26D88630A}" type="sibTrans" cxnId="{12C6AE82-2EF2-4AE0-B12B-0C47F7314FA6}">
      <dgm:prSet/>
      <dgm:spPr>
        <a:solidFill>
          <a:srgbClr val="0FBE5D"/>
        </a:solidFill>
        <a:effectLst>
          <a:glow rad="38100">
            <a:schemeClr val="accent6">
              <a:satMod val="175000"/>
              <a:alpha val="40000"/>
            </a:schemeClr>
          </a:glow>
        </a:effectLst>
      </dgm:spPr>
      <dgm:t>
        <a:bodyPr/>
        <a:lstStyle/>
        <a:p>
          <a:endParaRPr lang="en-US"/>
        </a:p>
      </dgm:t>
    </dgm:pt>
    <dgm:pt modelId="{71018560-9CF9-4D60-AC1D-8D9AFE19595A}">
      <dgm:prSet phldrT="[Text]" phldr="0" custT="1"/>
      <dgm:spPr/>
      <dgm:t>
        <a:bodyPr/>
        <a:lstStyle/>
        <a:p>
          <a:pPr algn="ctr">
            <a:buFont typeface="Arial" panose="020B0604020202020204" pitchFamily="34" charset="0"/>
            <a:buNone/>
          </a:pPr>
          <a:r>
            <a:rPr lang="en-US" sz="1000" b="1">
              <a:latin typeface="Arial Black" panose="020B0A04020102020204" pitchFamily="34" charset="0"/>
            </a:rPr>
            <a:t>Exploratory Insights</a:t>
          </a:r>
        </a:p>
      </dgm:t>
    </dgm:pt>
    <dgm:pt modelId="{F836C53C-4868-404E-994F-0AA389753FEB}" type="parTrans" cxnId="{993857E7-B11D-4FCF-9767-A51979C971F6}">
      <dgm:prSet/>
      <dgm:spPr/>
      <dgm:t>
        <a:bodyPr/>
        <a:lstStyle/>
        <a:p>
          <a:endParaRPr lang="en-US"/>
        </a:p>
      </dgm:t>
    </dgm:pt>
    <dgm:pt modelId="{34D12799-05BC-44BA-8978-F71397A89FE3}" type="sibTrans" cxnId="{993857E7-B11D-4FCF-9767-A51979C971F6}">
      <dgm:prSet/>
      <dgm:spPr/>
      <dgm:t>
        <a:bodyPr/>
        <a:lstStyle/>
        <a:p>
          <a:endParaRPr lang="en-US"/>
        </a:p>
      </dgm:t>
    </dgm:pt>
    <dgm:pt modelId="{07B9476E-86C9-4949-9B8F-0D3CB1167E4F}">
      <dgm:prSet phldrT="[Text]" phldr="0" custT="1"/>
      <dgm:spPr>
        <a:solidFill>
          <a:srgbClr val="0FBE5D"/>
        </a:solidFill>
      </dgm:spPr>
      <dgm:t>
        <a:bodyPr/>
        <a:lstStyle/>
        <a:p>
          <a:pPr rtl="0"/>
          <a:r>
            <a:rPr lang="en-US" sz="1100" b="1"/>
            <a:t>Generate Visualizations</a:t>
          </a:r>
        </a:p>
      </dgm:t>
    </dgm:pt>
    <dgm:pt modelId="{554ADCFF-506D-4E0A-ACF1-99F129F228DA}" type="parTrans" cxnId="{61F49B00-953B-4C49-87A9-9A79090313C3}">
      <dgm:prSet/>
      <dgm:spPr/>
      <dgm:t>
        <a:bodyPr/>
        <a:lstStyle/>
        <a:p>
          <a:endParaRPr lang="en-US"/>
        </a:p>
      </dgm:t>
    </dgm:pt>
    <dgm:pt modelId="{71D3C9E5-82A1-4C8B-AA43-1FDB6D53B48F}" type="sibTrans" cxnId="{61F49B00-953B-4C49-87A9-9A79090313C3}">
      <dgm:prSet/>
      <dgm:spPr>
        <a:solidFill>
          <a:srgbClr val="0FBE5D"/>
        </a:solidFill>
        <a:effectLst>
          <a:glow rad="38100">
            <a:schemeClr val="accent6">
              <a:satMod val="175000"/>
              <a:alpha val="40000"/>
            </a:schemeClr>
          </a:glow>
        </a:effectLst>
      </dgm:spPr>
      <dgm:t>
        <a:bodyPr/>
        <a:lstStyle/>
        <a:p>
          <a:endParaRPr lang="en-US"/>
        </a:p>
      </dgm:t>
    </dgm:pt>
    <dgm:pt modelId="{E7E45B24-5B79-4760-B9CF-6105D71F9EDA}">
      <dgm:prSet phldr="0" custT="1"/>
      <dgm:spPr/>
      <dgm:t>
        <a:bodyPr/>
        <a:lstStyle/>
        <a:p>
          <a:pPr algn="ctr" rtl="0">
            <a:buFont typeface="Arial" panose="020B0604020202020204" pitchFamily="34" charset="0"/>
            <a:buNone/>
          </a:pPr>
          <a:r>
            <a:rPr lang="en-US" sz="1000" b="1">
              <a:latin typeface="Arial Black" panose="020B0A04020102020204" pitchFamily="34" charset="0"/>
            </a:rPr>
            <a:t>Data Import</a:t>
          </a:r>
        </a:p>
      </dgm:t>
    </dgm:pt>
    <dgm:pt modelId="{9ED0DF43-C892-451A-9171-B7D40A9740DD}" type="parTrans" cxnId="{260C2815-3776-4630-A046-D3F4A9D69C29}">
      <dgm:prSet/>
      <dgm:spPr/>
      <dgm:t>
        <a:bodyPr/>
        <a:lstStyle/>
        <a:p>
          <a:endParaRPr lang="en-US"/>
        </a:p>
      </dgm:t>
    </dgm:pt>
    <dgm:pt modelId="{93AA29DF-DDA3-4105-8234-076378329CA1}" type="sibTrans" cxnId="{260C2815-3776-4630-A046-D3F4A9D69C29}">
      <dgm:prSet/>
      <dgm:spPr/>
      <dgm:t>
        <a:bodyPr/>
        <a:lstStyle/>
        <a:p>
          <a:endParaRPr lang="en-US"/>
        </a:p>
      </dgm:t>
    </dgm:pt>
    <dgm:pt modelId="{85AA1901-AAF6-4ED0-804E-7CAD1C284B39}">
      <dgm:prSet phldr="0" custT="1"/>
      <dgm:spPr>
        <a:solidFill>
          <a:srgbClr val="0FBE5D"/>
        </a:solidFill>
      </dgm:spPr>
      <dgm:t>
        <a:bodyPr/>
        <a:lstStyle/>
        <a:p>
          <a:pPr rtl="0"/>
          <a:r>
            <a:rPr lang="en-US" sz="1100" b="1"/>
            <a:t>Analyze Relationships</a:t>
          </a:r>
          <a:endParaRPr lang="en-US" sz="1100" b="1">
            <a:solidFill>
              <a:srgbClr val="010000"/>
            </a:solidFill>
            <a:latin typeface="Aptos Display" panose="02110004020202020204"/>
          </a:endParaRPr>
        </a:p>
      </dgm:t>
    </dgm:pt>
    <dgm:pt modelId="{BC34B3B1-7DA0-42BC-9D88-98FED7DCD162}" type="parTrans" cxnId="{843444CA-D87D-471D-A7B3-2128037DEA35}">
      <dgm:prSet/>
      <dgm:spPr/>
      <dgm:t>
        <a:bodyPr/>
        <a:lstStyle/>
        <a:p>
          <a:endParaRPr lang="en-US"/>
        </a:p>
      </dgm:t>
    </dgm:pt>
    <dgm:pt modelId="{D4A85520-8933-487B-87E0-149851E56E0E}" type="sibTrans" cxnId="{843444CA-D87D-471D-A7B3-2128037DEA35}">
      <dgm:prSet/>
      <dgm:spPr>
        <a:solidFill>
          <a:srgbClr val="0FBE5D"/>
        </a:solidFill>
        <a:effectLst>
          <a:glow rad="38100">
            <a:schemeClr val="accent6">
              <a:satMod val="175000"/>
              <a:alpha val="40000"/>
            </a:schemeClr>
          </a:glow>
        </a:effectLst>
      </dgm:spPr>
      <dgm:t>
        <a:bodyPr/>
        <a:lstStyle/>
        <a:p>
          <a:endParaRPr lang="en-US"/>
        </a:p>
      </dgm:t>
    </dgm:pt>
    <dgm:pt modelId="{3826BBEA-8AD0-42F6-9C3C-AA65561F2DD9}">
      <dgm:prSet phldr="0" custT="1"/>
      <dgm:spPr>
        <a:solidFill>
          <a:srgbClr val="0FBE5D"/>
        </a:solidFill>
      </dgm:spPr>
      <dgm:t>
        <a:bodyPr/>
        <a:lstStyle/>
        <a:p>
          <a:pPr rtl="0"/>
          <a:r>
            <a:rPr lang="en-US" sz="1100" b="1"/>
            <a:t>Generate </a:t>
          </a:r>
          <a:r>
            <a:rPr lang="en-US" sz="1100" b="1">
              <a:latin typeface="Aptos Display" panose="02110004020202020204"/>
            </a:rPr>
            <a:t>Insights</a:t>
          </a:r>
          <a:r>
            <a:rPr lang="en-US" sz="1100" b="1">
              <a:latin typeface="Aptos Display" panose="02110004020202020204"/>
              <a:ea typeface="Calibri"/>
              <a:cs typeface="Calibri"/>
            </a:rPr>
            <a:t> </a:t>
          </a:r>
          <a:endParaRPr lang="en-US" sz="1100" b="0">
            <a:solidFill>
              <a:srgbClr val="444444"/>
            </a:solidFill>
            <a:latin typeface="Calibri"/>
            <a:ea typeface="Calibri"/>
            <a:cs typeface="Calibri"/>
          </a:endParaRPr>
        </a:p>
      </dgm:t>
    </dgm:pt>
    <dgm:pt modelId="{64C2E14A-7D21-47DC-83BC-71AA8A2EA68C}" type="parTrans" cxnId="{5E134783-F546-4B2C-B7B8-C41383D7D264}">
      <dgm:prSet/>
      <dgm:spPr/>
      <dgm:t>
        <a:bodyPr/>
        <a:lstStyle/>
        <a:p>
          <a:endParaRPr lang="en-US"/>
        </a:p>
      </dgm:t>
    </dgm:pt>
    <dgm:pt modelId="{BD616FC9-AEDE-4985-BCED-ABC4F8858E6C}" type="sibTrans" cxnId="{5E134783-F546-4B2C-B7B8-C41383D7D264}">
      <dgm:prSet/>
      <dgm:spPr/>
      <dgm:t>
        <a:bodyPr/>
        <a:lstStyle/>
        <a:p>
          <a:endParaRPr lang="en-US"/>
        </a:p>
      </dgm:t>
    </dgm:pt>
    <dgm:pt modelId="{AA8B7D59-30B7-4883-8AE8-7ED4A11F727F}">
      <dgm:prSet phldr="0" custT="1"/>
      <dgm:spPr/>
      <dgm:t>
        <a:bodyPr/>
        <a:lstStyle/>
        <a:p>
          <a:pPr algn="ctr" rtl="0">
            <a:buNone/>
          </a:pPr>
          <a:r>
            <a:rPr lang="en-US" sz="1000" b="1">
              <a:latin typeface="Arial Black" panose="020B0A04020102020204" pitchFamily="34" charset="0"/>
            </a:rPr>
            <a:t>Correlation Insights</a:t>
          </a:r>
          <a:endParaRPr lang="en-US" sz="1000" b="1">
            <a:solidFill>
              <a:srgbClr val="444444"/>
            </a:solidFill>
            <a:latin typeface="Arial Black" panose="020B0A04020102020204" pitchFamily="34" charset="0"/>
            <a:ea typeface="Calibri"/>
            <a:cs typeface="Calibri"/>
          </a:endParaRPr>
        </a:p>
      </dgm:t>
    </dgm:pt>
    <dgm:pt modelId="{4248E5D1-CE67-4621-BFA3-E5AC5F4BFAE1}" type="parTrans" cxnId="{7E42E2D2-C044-4800-9D1A-7AD2EFA514D3}">
      <dgm:prSet/>
      <dgm:spPr/>
      <dgm:t>
        <a:bodyPr/>
        <a:lstStyle/>
        <a:p>
          <a:endParaRPr lang="en-US"/>
        </a:p>
      </dgm:t>
    </dgm:pt>
    <dgm:pt modelId="{CB6709EF-BB34-41EA-9483-683929994195}" type="sibTrans" cxnId="{7E42E2D2-C044-4800-9D1A-7AD2EFA514D3}">
      <dgm:prSet/>
      <dgm:spPr/>
      <dgm:t>
        <a:bodyPr/>
        <a:lstStyle/>
        <a:p>
          <a:endParaRPr lang="en-US"/>
        </a:p>
      </dgm:t>
    </dgm:pt>
    <dgm:pt modelId="{A44F1AF0-ECD3-4186-A54F-9747D948A9D4}">
      <dgm:prSet phldr="0" custT="1"/>
      <dgm:spPr/>
      <dgm:t>
        <a:bodyPr/>
        <a:lstStyle/>
        <a:p>
          <a:pPr algn="ctr" rtl="0">
            <a:buFont typeface="Arial" panose="020B0604020202020204" pitchFamily="34" charset="0"/>
            <a:buNone/>
          </a:pPr>
          <a:r>
            <a:rPr lang="en-US" sz="1000" b="1">
              <a:latin typeface="Arial Black" panose="020B0A04020102020204" pitchFamily="34" charset="0"/>
            </a:rPr>
            <a:t>Data Wrangling</a:t>
          </a:r>
        </a:p>
      </dgm:t>
    </dgm:pt>
    <dgm:pt modelId="{80AD04C5-FF8A-4227-ACF6-32BF3408AA55}" type="parTrans" cxnId="{CA7F376F-D772-4766-A11E-837CDAAA41E8}">
      <dgm:prSet/>
      <dgm:spPr/>
      <dgm:t>
        <a:bodyPr/>
        <a:lstStyle/>
        <a:p>
          <a:endParaRPr lang="en-US"/>
        </a:p>
      </dgm:t>
    </dgm:pt>
    <dgm:pt modelId="{784A5B30-7213-4A5C-A936-C806BA1FFB70}" type="sibTrans" cxnId="{CA7F376F-D772-4766-A11E-837CDAAA41E8}">
      <dgm:prSet/>
      <dgm:spPr/>
      <dgm:t>
        <a:bodyPr/>
        <a:lstStyle/>
        <a:p>
          <a:endParaRPr lang="en-US"/>
        </a:p>
      </dgm:t>
    </dgm:pt>
    <dgm:pt modelId="{3C8A90AB-C4C2-4FF9-93CD-01A4DE8D99DD}">
      <dgm:prSet phldr="0" custT="1"/>
      <dgm:spPr/>
      <dgm:t>
        <a:bodyPr/>
        <a:lstStyle/>
        <a:p>
          <a:pPr algn="ctr" rtl="0">
            <a:buNone/>
          </a:pPr>
          <a:r>
            <a:rPr lang="en-US" sz="1000" b="1">
              <a:latin typeface="Arial Black" panose="020B0A04020102020204" pitchFamily="34" charset="0"/>
            </a:rPr>
            <a:t>Insights Visualization</a:t>
          </a:r>
        </a:p>
      </dgm:t>
    </dgm:pt>
    <dgm:pt modelId="{4DE33243-42D9-4AF9-AFF2-5AA93B3F96DB}" type="parTrans" cxnId="{890D0B02-53B7-4A70-A6E6-0BB0B00C85C6}">
      <dgm:prSet/>
      <dgm:spPr/>
      <dgm:t>
        <a:bodyPr/>
        <a:lstStyle/>
        <a:p>
          <a:endParaRPr lang="en-US"/>
        </a:p>
      </dgm:t>
    </dgm:pt>
    <dgm:pt modelId="{076209F3-C6BC-4B3A-8247-2E0AA63E7A25}" type="sibTrans" cxnId="{890D0B02-53B7-4A70-A6E6-0BB0B00C85C6}">
      <dgm:prSet/>
      <dgm:spPr/>
      <dgm:t>
        <a:bodyPr/>
        <a:lstStyle/>
        <a:p>
          <a:endParaRPr lang="en-US"/>
        </a:p>
      </dgm:t>
    </dgm:pt>
    <dgm:pt modelId="{F5B2FCBE-0BD6-4C42-BAE8-7B47C22C158E}">
      <dgm:prSet phldr="0" custT="1"/>
      <dgm:spPr>
        <a:solidFill>
          <a:schemeClr val="bg1"/>
        </a:solidFill>
      </dgm:spPr>
      <dgm:t>
        <a:bodyPr/>
        <a:lstStyle/>
        <a:p>
          <a:pPr rtl="0">
            <a:buNone/>
          </a:pPr>
          <a:r>
            <a:rPr lang="en-US" sz="1000" b="1">
              <a:latin typeface="Arial Black" panose="020B0A04020102020204" pitchFamily="34" charset="0"/>
              <a:ea typeface="Calibri"/>
              <a:cs typeface="Calibri"/>
            </a:rPr>
            <a:t>Driving Conclusions</a:t>
          </a:r>
          <a:endParaRPr lang="en-US" sz="1000" b="0">
            <a:solidFill>
              <a:srgbClr val="444444"/>
            </a:solidFill>
            <a:latin typeface="Calibri"/>
            <a:ea typeface="Calibri"/>
            <a:cs typeface="Calibri"/>
          </a:endParaRPr>
        </a:p>
      </dgm:t>
    </dgm:pt>
    <dgm:pt modelId="{4589C50A-89CC-4489-8230-EC33E992401A}" type="parTrans" cxnId="{D24661F6-F330-4C68-9D16-D9118E493C26}">
      <dgm:prSet/>
      <dgm:spPr/>
      <dgm:t>
        <a:bodyPr/>
        <a:lstStyle/>
        <a:p>
          <a:endParaRPr lang="en-US"/>
        </a:p>
      </dgm:t>
    </dgm:pt>
    <dgm:pt modelId="{BAD273A8-85C4-4E70-85CE-2E8B00F868D8}" type="sibTrans" cxnId="{D24661F6-F330-4C68-9D16-D9118E493C26}">
      <dgm:prSet/>
      <dgm:spPr/>
      <dgm:t>
        <a:bodyPr/>
        <a:lstStyle/>
        <a:p>
          <a:endParaRPr lang="en-US"/>
        </a:p>
      </dgm:t>
    </dgm:pt>
    <dgm:pt modelId="{88D10EF3-C891-45B9-9583-4D877F996236}" type="pres">
      <dgm:prSet presAssocID="{21A0DF63-9C76-41DF-8110-007147307436}" presName="Name0" presStyleCnt="0">
        <dgm:presLayoutVars>
          <dgm:dir/>
          <dgm:animLvl val="lvl"/>
          <dgm:resizeHandles val="exact"/>
        </dgm:presLayoutVars>
      </dgm:prSet>
      <dgm:spPr/>
    </dgm:pt>
    <dgm:pt modelId="{31E4B29D-5B13-4BC3-9557-589185D31ADA}" type="pres">
      <dgm:prSet presAssocID="{21A0DF63-9C76-41DF-8110-007147307436}" presName="tSp" presStyleCnt="0"/>
      <dgm:spPr/>
    </dgm:pt>
    <dgm:pt modelId="{B79A3ABC-5CAD-4ABE-AA2C-E56C5DC76FFA}" type="pres">
      <dgm:prSet presAssocID="{21A0DF63-9C76-41DF-8110-007147307436}" presName="bSp" presStyleCnt="0"/>
      <dgm:spPr/>
    </dgm:pt>
    <dgm:pt modelId="{3D174006-9973-41F0-BADC-807AEF5E4841}" type="pres">
      <dgm:prSet presAssocID="{21A0DF63-9C76-41DF-8110-007147307436}" presName="process" presStyleCnt="0"/>
      <dgm:spPr/>
    </dgm:pt>
    <dgm:pt modelId="{49C3C421-CA69-49C9-92F3-931CAB99FB1C}" type="pres">
      <dgm:prSet presAssocID="{C43D97EB-2233-4B7D-8AD4-1EE32FC02F17}" presName="composite1" presStyleCnt="0"/>
      <dgm:spPr/>
    </dgm:pt>
    <dgm:pt modelId="{00F6B314-B589-431F-B8FF-B682353061C2}" type="pres">
      <dgm:prSet presAssocID="{C43D97EB-2233-4B7D-8AD4-1EE32FC02F17}" presName="dummyNode1" presStyleLbl="node1" presStyleIdx="0" presStyleCnt="6"/>
      <dgm:spPr/>
    </dgm:pt>
    <dgm:pt modelId="{58E2037C-0936-471A-8D9B-1EAD49076B36}" type="pres">
      <dgm:prSet presAssocID="{C43D97EB-2233-4B7D-8AD4-1EE32FC02F17}" presName="childNode1" presStyleLbl="bgAcc1" presStyleIdx="0" presStyleCnt="6">
        <dgm:presLayoutVars>
          <dgm:bulletEnabled val="1"/>
        </dgm:presLayoutVars>
      </dgm:prSet>
      <dgm:spPr/>
    </dgm:pt>
    <dgm:pt modelId="{C22065F8-FC3C-4557-8F30-98F1A1AC617F}" type="pres">
      <dgm:prSet presAssocID="{C43D97EB-2233-4B7D-8AD4-1EE32FC02F17}" presName="childNode1tx" presStyleLbl="bgAcc1" presStyleIdx="0" presStyleCnt="6">
        <dgm:presLayoutVars>
          <dgm:bulletEnabled val="1"/>
        </dgm:presLayoutVars>
      </dgm:prSet>
      <dgm:spPr/>
    </dgm:pt>
    <dgm:pt modelId="{3A831C94-090F-445E-809A-32A110BF25FF}" type="pres">
      <dgm:prSet presAssocID="{C43D97EB-2233-4B7D-8AD4-1EE32FC02F17}" presName="parentNode1" presStyleLbl="node1" presStyleIdx="0" presStyleCnt="6">
        <dgm:presLayoutVars>
          <dgm:chMax val="1"/>
          <dgm:bulletEnabled val="1"/>
        </dgm:presLayoutVars>
      </dgm:prSet>
      <dgm:spPr/>
    </dgm:pt>
    <dgm:pt modelId="{611EE38F-CEFF-4413-A12E-546FFEE5A5C4}" type="pres">
      <dgm:prSet presAssocID="{C43D97EB-2233-4B7D-8AD4-1EE32FC02F17}" presName="connSite1" presStyleCnt="0"/>
      <dgm:spPr/>
    </dgm:pt>
    <dgm:pt modelId="{8E0B2ADF-E372-4224-9D18-308105695BBA}" type="pres">
      <dgm:prSet presAssocID="{C29F7A27-C2F6-4126-86EB-00126FE009BF}" presName="Name9" presStyleLbl="sibTrans2D1" presStyleIdx="0" presStyleCnt="5"/>
      <dgm:spPr/>
    </dgm:pt>
    <dgm:pt modelId="{BD05837A-C12F-475B-8102-E79F853CB8BF}" type="pres">
      <dgm:prSet presAssocID="{BC68BCE7-6B60-48D2-B1A7-E0B679DA1B6B}" presName="composite2" presStyleCnt="0"/>
      <dgm:spPr/>
    </dgm:pt>
    <dgm:pt modelId="{4D25866B-4556-4E5F-A51C-5AC6B2E5CD56}" type="pres">
      <dgm:prSet presAssocID="{BC68BCE7-6B60-48D2-B1A7-E0B679DA1B6B}" presName="dummyNode2" presStyleLbl="node1" presStyleIdx="0" presStyleCnt="6"/>
      <dgm:spPr/>
    </dgm:pt>
    <dgm:pt modelId="{F701DA51-C4C4-469E-9523-749F9A721824}" type="pres">
      <dgm:prSet presAssocID="{BC68BCE7-6B60-48D2-B1A7-E0B679DA1B6B}" presName="childNode2" presStyleLbl="bgAcc1" presStyleIdx="1" presStyleCnt="6" custScaleX="119046">
        <dgm:presLayoutVars>
          <dgm:bulletEnabled val="1"/>
        </dgm:presLayoutVars>
      </dgm:prSet>
      <dgm:spPr/>
    </dgm:pt>
    <dgm:pt modelId="{DCAE141B-3D31-4CD0-B94D-5681084D2576}" type="pres">
      <dgm:prSet presAssocID="{BC68BCE7-6B60-48D2-B1A7-E0B679DA1B6B}" presName="childNode2tx" presStyleLbl="bgAcc1" presStyleIdx="1" presStyleCnt="6">
        <dgm:presLayoutVars>
          <dgm:bulletEnabled val="1"/>
        </dgm:presLayoutVars>
      </dgm:prSet>
      <dgm:spPr/>
    </dgm:pt>
    <dgm:pt modelId="{8056B174-D435-409D-B677-1FC53E2AFE3B}" type="pres">
      <dgm:prSet presAssocID="{BC68BCE7-6B60-48D2-B1A7-E0B679DA1B6B}" presName="parentNode2" presStyleLbl="node1" presStyleIdx="1" presStyleCnt="6">
        <dgm:presLayoutVars>
          <dgm:chMax val="0"/>
          <dgm:bulletEnabled val="1"/>
        </dgm:presLayoutVars>
      </dgm:prSet>
      <dgm:spPr/>
    </dgm:pt>
    <dgm:pt modelId="{1457E610-FD24-4DC1-8E8A-5859DF277D70}" type="pres">
      <dgm:prSet presAssocID="{BC68BCE7-6B60-48D2-B1A7-E0B679DA1B6B}" presName="connSite2" presStyleCnt="0"/>
      <dgm:spPr/>
    </dgm:pt>
    <dgm:pt modelId="{05C1E34F-9A48-4F08-9AA1-C425DF24EA94}" type="pres">
      <dgm:prSet presAssocID="{C8D0FCB7-29F4-4F33-B2DE-59830AD56334}" presName="Name18" presStyleLbl="sibTrans2D1" presStyleIdx="1" presStyleCnt="5"/>
      <dgm:spPr/>
    </dgm:pt>
    <dgm:pt modelId="{D18BD336-1FD5-4FF7-801B-5429ADC68C6E}" type="pres">
      <dgm:prSet presAssocID="{B1270C46-40E7-46ED-BA41-B51D77E3D0E8}" presName="composite1" presStyleCnt="0"/>
      <dgm:spPr/>
    </dgm:pt>
    <dgm:pt modelId="{5D5F421E-CA8D-4745-99BC-02158E0977FA}" type="pres">
      <dgm:prSet presAssocID="{B1270C46-40E7-46ED-BA41-B51D77E3D0E8}" presName="dummyNode1" presStyleLbl="node1" presStyleIdx="1" presStyleCnt="6"/>
      <dgm:spPr/>
    </dgm:pt>
    <dgm:pt modelId="{F710740C-1B2E-4468-AFC9-E125C40C65C7}" type="pres">
      <dgm:prSet presAssocID="{B1270C46-40E7-46ED-BA41-B51D77E3D0E8}" presName="childNode1" presStyleLbl="bgAcc1" presStyleIdx="2" presStyleCnt="6" custScaleX="108195">
        <dgm:presLayoutVars>
          <dgm:bulletEnabled val="1"/>
        </dgm:presLayoutVars>
      </dgm:prSet>
      <dgm:spPr/>
    </dgm:pt>
    <dgm:pt modelId="{A11C9A43-338C-4EB2-AE15-5D41E508F0C6}" type="pres">
      <dgm:prSet presAssocID="{B1270C46-40E7-46ED-BA41-B51D77E3D0E8}" presName="childNode1tx" presStyleLbl="bgAcc1" presStyleIdx="2" presStyleCnt="6">
        <dgm:presLayoutVars>
          <dgm:bulletEnabled val="1"/>
        </dgm:presLayoutVars>
      </dgm:prSet>
      <dgm:spPr/>
    </dgm:pt>
    <dgm:pt modelId="{EB74F8DD-2079-4CB5-8C76-0E4FC16F32DB}" type="pres">
      <dgm:prSet presAssocID="{B1270C46-40E7-46ED-BA41-B51D77E3D0E8}" presName="parentNode1" presStyleLbl="node1" presStyleIdx="2" presStyleCnt="6">
        <dgm:presLayoutVars>
          <dgm:chMax val="1"/>
          <dgm:bulletEnabled val="1"/>
        </dgm:presLayoutVars>
      </dgm:prSet>
      <dgm:spPr/>
    </dgm:pt>
    <dgm:pt modelId="{0A696818-6878-4403-BFF8-52E097E8FDFF}" type="pres">
      <dgm:prSet presAssocID="{B1270C46-40E7-46ED-BA41-B51D77E3D0E8}" presName="connSite1" presStyleCnt="0"/>
      <dgm:spPr/>
    </dgm:pt>
    <dgm:pt modelId="{9F31FBDF-1681-452D-8081-B4A68639BF37}" type="pres">
      <dgm:prSet presAssocID="{BCB6EAE1-69EC-456B-A9F2-BBA26D88630A}" presName="Name9" presStyleLbl="sibTrans2D1" presStyleIdx="2" presStyleCnt="5"/>
      <dgm:spPr/>
    </dgm:pt>
    <dgm:pt modelId="{C8A526CA-2099-4F5F-A373-2FD2EA74E38F}" type="pres">
      <dgm:prSet presAssocID="{07B9476E-86C9-4949-9B8F-0D3CB1167E4F}" presName="composite2" presStyleCnt="0"/>
      <dgm:spPr/>
    </dgm:pt>
    <dgm:pt modelId="{DB4D9E28-7B01-4FCE-A4C7-5205EE0BAAE6}" type="pres">
      <dgm:prSet presAssocID="{07B9476E-86C9-4949-9B8F-0D3CB1167E4F}" presName="dummyNode2" presStyleLbl="node1" presStyleIdx="2" presStyleCnt="6"/>
      <dgm:spPr/>
    </dgm:pt>
    <dgm:pt modelId="{F19E4AF0-1237-46CD-8966-425BA0BF1044}" type="pres">
      <dgm:prSet presAssocID="{07B9476E-86C9-4949-9B8F-0D3CB1167E4F}" presName="childNode2" presStyleLbl="bgAcc1" presStyleIdx="3" presStyleCnt="6" custScaleX="137390">
        <dgm:presLayoutVars>
          <dgm:bulletEnabled val="1"/>
        </dgm:presLayoutVars>
      </dgm:prSet>
      <dgm:spPr/>
    </dgm:pt>
    <dgm:pt modelId="{B8488B69-B587-487E-972A-6ADDCADFEC47}" type="pres">
      <dgm:prSet presAssocID="{07B9476E-86C9-4949-9B8F-0D3CB1167E4F}" presName="childNode2tx" presStyleLbl="bgAcc1" presStyleIdx="3" presStyleCnt="6">
        <dgm:presLayoutVars>
          <dgm:bulletEnabled val="1"/>
        </dgm:presLayoutVars>
      </dgm:prSet>
      <dgm:spPr/>
    </dgm:pt>
    <dgm:pt modelId="{8244C0E4-52A6-4157-8DFA-89AE415B9E61}" type="pres">
      <dgm:prSet presAssocID="{07B9476E-86C9-4949-9B8F-0D3CB1167E4F}" presName="parentNode2" presStyleLbl="node1" presStyleIdx="3" presStyleCnt="6" custScaleX="119178" custScaleY="102789">
        <dgm:presLayoutVars>
          <dgm:chMax val="0"/>
          <dgm:bulletEnabled val="1"/>
        </dgm:presLayoutVars>
      </dgm:prSet>
      <dgm:spPr/>
    </dgm:pt>
    <dgm:pt modelId="{D4265285-7010-49EC-8D40-4987F575EE77}" type="pres">
      <dgm:prSet presAssocID="{07B9476E-86C9-4949-9B8F-0D3CB1167E4F}" presName="connSite2" presStyleCnt="0"/>
      <dgm:spPr/>
    </dgm:pt>
    <dgm:pt modelId="{2A384EEF-6E44-4250-8000-725C9135A1C3}" type="pres">
      <dgm:prSet presAssocID="{71D3C9E5-82A1-4C8B-AA43-1FDB6D53B48F}" presName="Name18" presStyleLbl="sibTrans2D1" presStyleIdx="3" presStyleCnt="5"/>
      <dgm:spPr/>
    </dgm:pt>
    <dgm:pt modelId="{C709CA93-7EDA-40C3-85F4-A197CB5CBF34}" type="pres">
      <dgm:prSet presAssocID="{85AA1901-AAF6-4ED0-804E-7CAD1C284B39}" presName="composite1" presStyleCnt="0"/>
      <dgm:spPr/>
    </dgm:pt>
    <dgm:pt modelId="{CF1416C6-28EB-490F-9ECA-2426E27A72D7}" type="pres">
      <dgm:prSet presAssocID="{85AA1901-AAF6-4ED0-804E-7CAD1C284B39}" presName="dummyNode1" presStyleLbl="node1" presStyleIdx="3" presStyleCnt="6"/>
      <dgm:spPr/>
    </dgm:pt>
    <dgm:pt modelId="{644A3DD7-83E1-43C1-89B1-1458159369DA}" type="pres">
      <dgm:prSet presAssocID="{85AA1901-AAF6-4ED0-804E-7CAD1C284B39}" presName="childNode1" presStyleLbl="bgAcc1" presStyleIdx="4" presStyleCnt="6">
        <dgm:presLayoutVars>
          <dgm:bulletEnabled val="1"/>
        </dgm:presLayoutVars>
      </dgm:prSet>
      <dgm:spPr/>
    </dgm:pt>
    <dgm:pt modelId="{A483BE59-D521-4723-BB27-78AEF6EB4404}" type="pres">
      <dgm:prSet presAssocID="{85AA1901-AAF6-4ED0-804E-7CAD1C284B39}" presName="childNode1tx" presStyleLbl="bgAcc1" presStyleIdx="4" presStyleCnt="6">
        <dgm:presLayoutVars>
          <dgm:bulletEnabled val="1"/>
        </dgm:presLayoutVars>
      </dgm:prSet>
      <dgm:spPr/>
    </dgm:pt>
    <dgm:pt modelId="{0502CB84-2DA1-4336-B7B7-5C0C5511A961}" type="pres">
      <dgm:prSet presAssocID="{85AA1901-AAF6-4ED0-804E-7CAD1C284B39}" presName="parentNode1" presStyleLbl="node1" presStyleIdx="4" presStyleCnt="6">
        <dgm:presLayoutVars>
          <dgm:chMax val="1"/>
          <dgm:bulletEnabled val="1"/>
        </dgm:presLayoutVars>
      </dgm:prSet>
      <dgm:spPr/>
    </dgm:pt>
    <dgm:pt modelId="{FB6CAEBC-FC22-488C-BD54-8EF51798E29E}" type="pres">
      <dgm:prSet presAssocID="{85AA1901-AAF6-4ED0-804E-7CAD1C284B39}" presName="connSite1" presStyleCnt="0"/>
      <dgm:spPr/>
    </dgm:pt>
    <dgm:pt modelId="{F86F4911-6803-4186-975A-3ED10EC2C307}" type="pres">
      <dgm:prSet presAssocID="{D4A85520-8933-487B-87E0-149851E56E0E}" presName="Name9" presStyleLbl="sibTrans2D1" presStyleIdx="4" presStyleCnt="5"/>
      <dgm:spPr/>
    </dgm:pt>
    <dgm:pt modelId="{A9B4CE4F-EBF9-445E-B3DD-9BFFA3D36AA5}" type="pres">
      <dgm:prSet presAssocID="{3826BBEA-8AD0-42F6-9C3C-AA65561F2DD9}" presName="composite2" presStyleCnt="0"/>
      <dgm:spPr/>
    </dgm:pt>
    <dgm:pt modelId="{B54EB4DB-E8B6-4D4C-ABDB-B9ED81656C78}" type="pres">
      <dgm:prSet presAssocID="{3826BBEA-8AD0-42F6-9C3C-AA65561F2DD9}" presName="dummyNode2" presStyleLbl="node1" presStyleIdx="4" presStyleCnt="6"/>
      <dgm:spPr/>
    </dgm:pt>
    <dgm:pt modelId="{2545CBCA-7235-498D-8E70-362BA42F0154}" type="pres">
      <dgm:prSet presAssocID="{3826BBEA-8AD0-42F6-9C3C-AA65561F2DD9}" presName="childNode2" presStyleLbl="bgAcc1" presStyleIdx="5" presStyleCnt="6" custScaleX="128757">
        <dgm:presLayoutVars>
          <dgm:bulletEnabled val="1"/>
        </dgm:presLayoutVars>
      </dgm:prSet>
      <dgm:spPr/>
    </dgm:pt>
    <dgm:pt modelId="{6419DAC6-CD7A-404F-B26A-CFD97B741DCB}" type="pres">
      <dgm:prSet presAssocID="{3826BBEA-8AD0-42F6-9C3C-AA65561F2DD9}" presName="childNode2tx" presStyleLbl="bgAcc1" presStyleIdx="5" presStyleCnt="6">
        <dgm:presLayoutVars>
          <dgm:bulletEnabled val="1"/>
        </dgm:presLayoutVars>
      </dgm:prSet>
      <dgm:spPr/>
    </dgm:pt>
    <dgm:pt modelId="{1B164A99-3FF8-405B-AA62-0811BE469D51}" type="pres">
      <dgm:prSet presAssocID="{3826BBEA-8AD0-42F6-9C3C-AA65561F2DD9}" presName="parentNode2" presStyleLbl="node1" presStyleIdx="5" presStyleCnt="6">
        <dgm:presLayoutVars>
          <dgm:chMax val="0"/>
          <dgm:bulletEnabled val="1"/>
        </dgm:presLayoutVars>
      </dgm:prSet>
      <dgm:spPr/>
    </dgm:pt>
    <dgm:pt modelId="{13FDAD75-E8B2-421C-B22A-15B76D7BCA1F}" type="pres">
      <dgm:prSet presAssocID="{3826BBEA-8AD0-42F6-9C3C-AA65561F2DD9}" presName="connSite2" presStyleCnt="0"/>
      <dgm:spPr/>
    </dgm:pt>
  </dgm:ptLst>
  <dgm:cxnLst>
    <dgm:cxn modelId="{61F49B00-953B-4C49-87A9-9A79090313C3}" srcId="{21A0DF63-9C76-41DF-8110-007147307436}" destId="{07B9476E-86C9-4949-9B8F-0D3CB1167E4F}" srcOrd="3" destOrd="0" parTransId="{554ADCFF-506D-4E0A-ACF1-99F129F228DA}" sibTransId="{71D3C9E5-82A1-4C8B-AA43-1FDB6D53B48F}"/>
    <dgm:cxn modelId="{890D0B02-53B7-4A70-A6E6-0BB0B00C85C6}" srcId="{07B9476E-86C9-4949-9B8F-0D3CB1167E4F}" destId="{3C8A90AB-C4C2-4FF9-93CD-01A4DE8D99DD}" srcOrd="0" destOrd="0" parTransId="{4DE33243-42D9-4AF9-AFF2-5AA93B3F96DB}" sibTransId="{076209F3-C6BC-4B3A-8247-2E0AA63E7A25}"/>
    <dgm:cxn modelId="{260C2815-3776-4630-A046-D3F4A9D69C29}" srcId="{C43D97EB-2233-4B7D-8AD4-1EE32FC02F17}" destId="{E7E45B24-5B79-4760-B9CF-6105D71F9EDA}" srcOrd="0" destOrd="0" parTransId="{9ED0DF43-C892-451A-9171-B7D40A9740DD}" sibTransId="{93AA29DF-DDA3-4105-8234-076378329CA1}"/>
    <dgm:cxn modelId="{785B581C-AD9C-451B-8CFF-22DE87C11004}" type="presOf" srcId="{AA8B7D59-30B7-4883-8AE8-7ED4A11F727F}" destId="{644A3DD7-83E1-43C1-89B1-1458159369DA}" srcOrd="0" destOrd="0" presId="urn:microsoft.com/office/officeart/2005/8/layout/hProcess4"/>
    <dgm:cxn modelId="{D187512F-6804-4A09-8049-DB0FEB5604B3}" type="presOf" srcId="{B1270C46-40E7-46ED-BA41-B51D77E3D0E8}" destId="{EB74F8DD-2079-4CB5-8C76-0E4FC16F32DB}" srcOrd="0" destOrd="0" presId="urn:microsoft.com/office/officeart/2005/8/layout/hProcess4"/>
    <dgm:cxn modelId="{BD0DC43B-1AAB-41B4-A919-A518CFA5C2A6}" type="presOf" srcId="{F5B2FCBE-0BD6-4C42-BAE8-7B47C22C158E}" destId="{6419DAC6-CD7A-404F-B26A-CFD97B741DCB}" srcOrd="1" destOrd="0" presId="urn:microsoft.com/office/officeart/2005/8/layout/hProcess4"/>
    <dgm:cxn modelId="{0CB69E6C-DB49-4D13-8089-52E5049576A0}" type="presOf" srcId="{E7E45B24-5B79-4760-B9CF-6105D71F9EDA}" destId="{C22065F8-FC3C-4557-8F30-98F1A1AC617F}" srcOrd="1" destOrd="0" presId="urn:microsoft.com/office/officeart/2005/8/layout/hProcess4"/>
    <dgm:cxn modelId="{CA7F376F-D772-4766-A11E-837CDAAA41E8}" srcId="{BC68BCE7-6B60-48D2-B1A7-E0B679DA1B6B}" destId="{A44F1AF0-ECD3-4186-A54F-9747D948A9D4}" srcOrd="0" destOrd="0" parTransId="{80AD04C5-FF8A-4227-ACF6-32BF3408AA55}" sibTransId="{784A5B30-7213-4A5C-A936-C806BA1FFB70}"/>
    <dgm:cxn modelId="{908BFD52-EAC4-4E26-A0B2-F65AD2A693A1}" type="presOf" srcId="{F5B2FCBE-0BD6-4C42-BAE8-7B47C22C158E}" destId="{2545CBCA-7235-498D-8E70-362BA42F0154}" srcOrd="0" destOrd="0" presId="urn:microsoft.com/office/officeart/2005/8/layout/hProcess4"/>
    <dgm:cxn modelId="{1F3FB573-E1A3-4286-85A4-7111521DBC17}" type="presOf" srcId="{3C8A90AB-C4C2-4FF9-93CD-01A4DE8D99DD}" destId="{B8488B69-B587-487E-972A-6ADDCADFEC47}" srcOrd="1" destOrd="0" presId="urn:microsoft.com/office/officeart/2005/8/layout/hProcess4"/>
    <dgm:cxn modelId="{EB3E3275-B4BC-4FAB-ABC3-0BAE96D34444}" type="presOf" srcId="{07B9476E-86C9-4949-9B8F-0D3CB1167E4F}" destId="{8244C0E4-52A6-4157-8DFA-89AE415B9E61}" srcOrd="0" destOrd="0" presId="urn:microsoft.com/office/officeart/2005/8/layout/hProcess4"/>
    <dgm:cxn modelId="{28B99D75-7465-4E03-BD6F-82F4410A49B8}" srcId="{21A0DF63-9C76-41DF-8110-007147307436}" destId="{BC68BCE7-6B60-48D2-B1A7-E0B679DA1B6B}" srcOrd="1" destOrd="0" parTransId="{26D4DDA0-DD2A-4CFE-803B-C043FD72DBD5}" sibTransId="{C8D0FCB7-29F4-4F33-B2DE-59830AD56334}"/>
    <dgm:cxn modelId="{F3773259-8CE2-4A49-87F8-6D0B23DEFEE2}" type="presOf" srcId="{71D3C9E5-82A1-4C8B-AA43-1FDB6D53B48F}" destId="{2A384EEF-6E44-4250-8000-725C9135A1C3}" srcOrd="0" destOrd="0" presId="urn:microsoft.com/office/officeart/2005/8/layout/hProcess4"/>
    <dgm:cxn modelId="{56B6B87E-4858-4F5C-BC6B-15DD7AB2E53E}" type="presOf" srcId="{D4A85520-8933-487B-87E0-149851E56E0E}" destId="{F86F4911-6803-4186-975A-3ED10EC2C307}" srcOrd="0" destOrd="0" presId="urn:microsoft.com/office/officeart/2005/8/layout/hProcess4"/>
    <dgm:cxn modelId="{12C6AE82-2EF2-4AE0-B12B-0C47F7314FA6}" srcId="{21A0DF63-9C76-41DF-8110-007147307436}" destId="{B1270C46-40E7-46ED-BA41-B51D77E3D0E8}" srcOrd="2" destOrd="0" parTransId="{1F2EC352-5588-4006-B2D3-17FE1B26E12A}" sibTransId="{BCB6EAE1-69EC-456B-A9F2-BBA26D88630A}"/>
    <dgm:cxn modelId="{5E134783-F546-4B2C-B7B8-C41383D7D264}" srcId="{21A0DF63-9C76-41DF-8110-007147307436}" destId="{3826BBEA-8AD0-42F6-9C3C-AA65561F2DD9}" srcOrd="5" destOrd="0" parTransId="{64C2E14A-7D21-47DC-83BC-71AA8A2EA68C}" sibTransId="{BD616FC9-AEDE-4985-BCED-ABC4F8858E6C}"/>
    <dgm:cxn modelId="{E6168C85-1C3D-42A8-B6C7-27D934F85026}" type="presOf" srcId="{71018560-9CF9-4D60-AC1D-8D9AFE19595A}" destId="{F710740C-1B2E-4468-AFC9-E125C40C65C7}" srcOrd="0" destOrd="0" presId="urn:microsoft.com/office/officeart/2005/8/layout/hProcess4"/>
    <dgm:cxn modelId="{4421DF85-C082-4D84-9D50-772DA17471DE}" type="presOf" srcId="{85AA1901-AAF6-4ED0-804E-7CAD1C284B39}" destId="{0502CB84-2DA1-4336-B7B7-5C0C5511A961}" srcOrd="0" destOrd="0" presId="urn:microsoft.com/office/officeart/2005/8/layout/hProcess4"/>
    <dgm:cxn modelId="{445E168D-F322-4EBF-8CA1-1AA04E8F5D81}" type="presOf" srcId="{C29F7A27-C2F6-4126-86EB-00126FE009BF}" destId="{8E0B2ADF-E372-4224-9D18-308105695BBA}" srcOrd="0" destOrd="0" presId="urn:microsoft.com/office/officeart/2005/8/layout/hProcess4"/>
    <dgm:cxn modelId="{5B1245A6-34B6-4691-8DA5-175C1010E9A6}" type="presOf" srcId="{E7E45B24-5B79-4760-B9CF-6105D71F9EDA}" destId="{58E2037C-0936-471A-8D9B-1EAD49076B36}" srcOrd="0" destOrd="0" presId="urn:microsoft.com/office/officeart/2005/8/layout/hProcess4"/>
    <dgm:cxn modelId="{9ED194A7-2FD8-43A9-90A9-1DE9E664ACD9}" type="presOf" srcId="{BCB6EAE1-69EC-456B-A9F2-BBA26D88630A}" destId="{9F31FBDF-1681-452D-8081-B4A68639BF37}" srcOrd="0" destOrd="0" presId="urn:microsoft.com/office/officeart/2005/8/layout/hProcess4"/>
    <dgm:cxn modelId="{8808A2AD-1E94-4138-9F85-4872203867BE}" type="presOf" srcId="{A44F1AF0-ECD3-4186-A54F-9747D948A9D4}" destId="{DCAE141B-3D31-4CD0-B94D-5681084D2576}" srcOrd="1" destOrd="0" presId="urn:microsoft.com/office/officeart/2005/8/layout/hProcess4"/>
    <dgm:cxn modelId="{F213ABB1-961D-4873-B87D-58AF9A197110}" type="presOf" srcId="{21A0DF63-9C76-41DF-8110-007147307436}" destId="{88D10EF3-C891-45B9-9583-4D877F996236}" srcOrd="0" destOrd="0" presId="urn:microsoft.com/office/officeart/2005/8/layout/hProcess4"/>
    <dgm:cxn modelId="{C223D2B3-7B4B-45F1-A337-A05871D1B37D}" type="presOf" srcId="{BC68BCE7-6B60-48D2-B1A7-E0B679DA1B6B}" destId="{8056B174-D435-409D-B677-1FC53E2AFE3B}" srcOrd="0" destOrd="0" presId="urn:microsoft.com/office/officeart/2005/8/layout/hProcess4"/>
    <dgm:cxn modelId="{CF0B56B5-3D74-4FEF-B540-6E7852B1D630}" type="presOf" srcId="{C8D0FCB7-29F4-4F33-B2DE-59830AD56334}" destId="{05C1E34F-9A48-4F08-9AA1-C425DF24EA94}" srcOrd="0" destOrd="0" presId="urn:microsoft.com/office/officeart/2005/8/layout/hProcess4"/>
    <dgm:cxn modelId="{79D4D2BC-468C-422A-B6CE-089860D59599}" type="presOf" srcId="{AA8B7D59-30B7-4883-8AE8-7ED4A11F727F}" destId="{A483BE59-D521-4723-BB27-78AEF6EB4404}" srcOrd="1" destOrd="0" presId="urn:microsoft.com/office/officeart/2005/8/layout/hProcess4"/>
    <dgm:cxn modelId="{5B0BEEBC-C912-4DAF-A149-B23E809C78D8}" type="presOf" srcId="{3C8A90AB-C4C2-4FF9-93CD-01A4DE8D99DD}" destId="{F19E4AF0-1237-46CD-8966-425BA0BF1044}" srcOrd="0" destOrd="0" presId="urn:microsoft.com/office/officeart/2005/8/layout/hProcess4"/>
    <dgm:cxn modelId="{72879EC2-B0BE-4416-A8ED-82E651F3E137}" type="presOf" srcId="{C43D97EB-2233-4B7D-8AD4-1EE32FC02F17}" destId="{3A831C94-090F-445E-809A-32A110BF25FF}" srcOrd="0" destOrd="0" presId="urn:microsoft.com/office/officeart/2005/8/layout/hProcess4"/>
    <dgm:cxn modelId="{843444CA-D87D-471D-A7B3-2128037DEA35}" srcId="{21A0DF63-9C76-41DF-8110-007147307436}" destId="{85AA1901-AAF6-4ED0-804E-7CAD1C284B39}" srcOrd="4" destOrd="0" parTransId="{BC34B3B1-7DA0-42BC-9D88-98FED7DCD162}" sibTransId="{D4A85520-8933-487B-87E0-149851E56E0E}"/>
    <dgm:cxn modelId="{7E42E2D2-C044-4800-9D1A-7AD2EFA514D3}" srcId="{85AA1901-AAF6-4ED0-804E-7CAD1C284B39}" destId="{AA8B7D59-30B7-4883-8AE8-7ED4A11F727F}" srcOrd="0" destOrd="0" parTransId="{4248E5D1-CE67-4621-BFA3-E5AC5F4BFAE1}" sibTransId="{CB6709EF-BB34-41EA-9483-683929994195}"/>
    <dgm:cxn modelId="{4E383ADB-9B6A-48A1-AE7C-5B0C2F8D41A2}" type="presOf" srcId="{A44F1AF0-ECD3-4186-A54F-9747D948A9D4}" destId="{F701DA51-C4C4-469E-9523-749F9A721824}" srcOrd="0" destOrd="0" presId="urn:microsoft.com/office/officeart/2005/8/layout/hProcess4"/>
    <dgm:cxn modelId="{C27546E2-BAA3-4658-B431-618CD00A840E}" srcId="{21A0DF63-9C76-41DF-8110-007147307436}" destId="{C43D97EB-2233-4B7D-8AD4-1EE32FC02F17}" srcOrd="0" destOrd="0" parTransId="{AF170A64-B1D2-4B29-BDDB-851A124248C0}" sibTransId="{C29F7A27-C2F6-4126-86EB-00126FE009BF}"/>
    <dgm:cxn modelId="{993857E7-B11D-4FCF-9767-A51979C971F6}" srcId="{B1270C46-40E7-46ED-BA41-B51D77E3D0E8}" destId="{71018560-9CF9-4D60-AC1D-8D9AFE19595A}" srcOrd="0" destOrd="0" parTransId="{F836C53C-4868-404E-994F-0AA389753FEB}" sibTransId="{34D12799-05BC-44BA-8978-F71397A89FE3}"/>
    <dgm:cxn modelId="{3A8184E7-C008-418B-8169-D12C2E03B848}" type="presOf" srcId="{71018560-9CF9-4D60-AC1D-8D9AFE19595A}" destId="{A11C9A43-338C-4EB2-AE15-5D41E508F0C6}" srcOrd="1" destOrd="0" presId="urn:microsoft.com/office/officeart/2005/8/layout/hProcess4"/>
    <dgm:cxn modelId="{D24661F6-F330-4C68-9D16-D9118E493C26}" srcId="{3826BBEA-8AD0-42F6-9C3C-AA65561F2DD9}" destId="{F5B2FCBE-0BD6-4C42-BAE8-7B47C22C158E}" srcOrd="0" destOrd="0" parTransId="{4589C50A-89CC-4489-8230-EC33E992401A}" sibTransId="{BAD273A8-85C4-4E70-85CE-2E8B00F868D8}"/>
    <dgm:cxn modelId="{2EA299FA-BF41-40C2-B642-73DA593D2DC6}" type="presOf" srcId="{3826BBEA-8AD0-42F6-9C3C-AA65561F2DD9}" destId="{1B164A99-3FF8-405B-AA62-0811BE469D51}" srcOrd="0" destOrd="0" presId="urn:microsoft.com/office/officeart/2005/8/layout/hProcess4"/>
    <dgm:cxn modelId="{57978916-FF5C-4DCA-BF4A-C64C98141EEE}" type="presParOf" srcId="{88D10EF3-C891-45B9-9583-4D877F996236}" destId="{31E4B29D-5B13-4BC3-9557-589185D31ADA}" srcOrd="0" destOrd="0" presId="urn:microsoft.com/office/officeart/2005/8/layout/hProcess4"/>
    <dgm:cxn modelId="{94D095D6-CED6-4F28-B649-B02C2DC59B41}" type="presParOf" srcId="{88D10EF3-C891-45B9-9583-4D877F996236}" destId="{B79A3ABC-5CAD-4ABE-AA2C-E56C5DC76FFA}" srcOrd="1" destOrd="0" presId="urn:microsoft.com/office/officeart/2005/8/layout/hProcess4"/>
    <dgm:cxn modelId="{2C703EA5-DDEF-40C8-9C66-5AACAC19BF09}" type="presParOf" srcId="{88D10EF3-C891-45B9-9583-4D877F996236}" destId="{3D174006-9973-41F0-BADC-807AEF5E4841}" srcOrd="2" destOrd="0" presId="urn:microsoft.com/office/officeart/2005/8/layout/hProcess4"/>
    <dgm:cxn modelId="{7A21BB52-E271-4365-844F-B06CC56F730F}" type="presParOf" srcId="{3D174006-9973-41F0-BADC-807AEF5E4841}" destId="{49C3C421-CA69-49C9-92F3-931CAB99FB1C}" srcOrd="0" destOrd="0" presId="urn:microsoft.com/office/officeart/2005/8/layout/hProcess4"/>
    <dgm:cxn modelId="{DD68FD27-97E8-408B-B286-3DC5612EBB4B}" type="presParOf" srcId="{49C3C421-CA69-49C9-92F3-931CAB99FB1C}" destId="{00F6B314-B589-431F-B8FF-B682353061C2}" srcOrd="0" destOrd="0" presId="urn:microsoft.com/office/officeart/2005/8/layout/hProcess4"/>
    <dgm:cxn modelId="{00A69286-5406-4FA9-B79F-F50AD063740E}" type="presParOf" srcId="{49C3C421-CA69-49C9-92F3-931CAB99FB1C}" destId="{58E2037C-0936-471A-8D9B-1EAD49076B36}" srcOrd="1" destOrd="0" presId="urn:microsoft.com/office/officeart/2005/8/layout/hProcess4"/>
    <dgm:cxn modelId="{8F81E24B-A9C9-401A-A532-E6E354392889}" type="presParOf" srcId="{49C3C421-CA69-49C9-92F3-931CAB99FB1C}" destId="{C22065F8-FC3C-4557-8F30-98F1A1AC617F}" srcOrd="2" destOrd="0" presId="urn:microsoft.com/office/officeart/2005/8/layout/hProcess4"/>
    <dgm:cxn modelId="{03914F2C-A9C9-4CD2-8C87-E737E312145E}" type="presParOf" srcId="{49C3C421-CA69-49C9-92F3-931CAB99FB1C}" destId="{3A831C94-090F-445E-809A-32A110BF25FF}" srcOrd="3" destOrd="0" presId="urn:microsoft.com/office/officeart/2005/8/layout/hProcess4"/>
    <dgm:cxn modelId="{28E2E977-3E82-4C22-8F4C-D298026C6347}" type="presParOf" srcId="{49C3C421-CA69-49C9-92F3-931CAB99FB1C}" destId="{611EE38F-CEFF-4413-A12E-546FFEE5A5C4}" srcOrd="4" destOrd="0" presId="urn:microsoft.com/office/officeart/2005/8/layout/hProcess4"/>
    <dgm:cxn modelId="{309A5052-9ED4-4678-AC2F-CEB37AD76BCC}" type="presParOf" srcId="{3D174006-9973-41F0-BADC-807AEF5E4841}" destId="{8E0B2ADF-E372-4224-9D18-308105695BBA}" srcOrd="1" destOrd="0" presId="urn:microsoft.com/office/officeart/2005/8/layout/hProcess4"/>
    <dgm:cxn modelId="{5A6E546A-BD3E-41F3-8ECD-C9AE967C7C3D}" type="presParOf" srcId="{3D174006-9973-41F0-BADC-807AEF5E4841}" destId="{BD05837A-C12F-475B-8102-E79F853CB8BF}" srcOrd="2" destOrd="0" presId="urn:microsoft.com/office/officeart/2005/8/layout/hProcess4"/>
    <dgm:cxn modelId="{12CD70A7-A645-43FF-B39A-8FA68A864053}" type="presParOf" srcId="{BD05837A-C12F-475B-8102-E79F853CB8BF}" destId="{4D25866B-4556-4E5F-A51C-5AC6B2E5CD56}" srcOrd="0" destOrd="0" presId="urn:microsoft.com/office/officeart/2005/8/layout/hProcess4"/>
    <dgm:cxn modelId="{D38AEA49-D868-4B6D-82DC-8F3FF99DE90E}" type="presParOf" srcId="{BD05837A-C12F-475B-8102-E79F853CB8BF}" destId="{F701DA51-C4C4-469E-9523-749F9A721824}" srcOrd="1" destOrd="0" presId="urn:microsoft.com/office/officeart/2005/8/layout/hProcess4"/>
    <dgm:cxn modelId="{45116B58-A234-4D17-8CA4-82CB06EC2305}" type="presParOf" srcId="{BD05837A-C12F-475B-8102-E79F853CB8BF}" destId="{DCAE141B-3D31-4CD0-B94D-5681084D2576}" srcOrd="2" destOrd="0" presId="urn:microsoft.com/office/officeart/2005/8/layout/hProcess4"/>
    <dgm:cxn modelId="{4DB7D35C-E0ED-48AD-9310-455D64656096}" type="presParOf" srcId="{BD05837A-C12F-475B-8102-E79F853CB8BF}" destId="{8056B174-D435-409D-B677-1FC53E2AFE3B}" srcOrd="3" destOrd="0" presId="urn:microsoft.com/office/officeart/2005/8/layout/hProcess4"/>
    <dgm:cxn modelId="{C96B001E-0DAD-48A0-B125-235F35C97584}" type="presParOf" srcId="{BD05837A-C12F-475B-8102-E79F853CB8BF}" destId="{1457E610-FD24-4DC1-8E8A-5859DF277D70}" srcOrd="4" destOrd="0" presId="urn:microsoft.com/office/officeart/2005/8/layout/hProcess4"/>
    <dgm:cxn modelId="{845CB908-4085-4E3D-97F3-5B9FD3E05027}" type="presParOf" srcId="{3D174006-9973-41F0-BADC-807AEF5E4841}" destId="{05C1E34F-9A48-4F08-9AA1-C425DF24EA94}" srcOrd="3" destOrd="0" presId="urn:microsoft.com/office/officeart/2005/8/layout/hProcess4"/>
    <dgm:cxn modelId="{7BF38FBF-8374-4EED-AE1B-FE6F1D594D0A}" type="presParOf" srcId="{3D174006-9973-41F0-BADC-807AEF5E4841}" destId="{D18BD336-1FD5-4FF7-801B-5429ADC68C6E}" srcOrd="4" destOrd="0" presId="urn:microsoft.com/office/officeart/2005/8/layout/hProcess4"/>
    <dgm:cxn modelId="{D07B3318-768B-40BC-BDD0-0476937CE952}" type="presParOf" srcId="{D18BD336-1FD5-4FF7-801B-5429ADC68C6E}" destId="{5D5F421E-CA8D-4745-99BC-02158E0977FA}" srcOrd="0" destOrd="0" presId="urn:microsoft.com/office/officeart/2005/8/layout/hProcess4"/>
    <dgm:cxn modelId="{33BA4A7B-9DE8-4607-B7B9-F900EE113986}" type="presParOf" srcId="{D18BD336-1FD5-4FF7-801B-5429ADC68C6E}" destId="{F710740C-1B2E-4468-AFC9-E125C40C65C7}" srcOrd="1" destOrd="0" presId="urn:microsoft.com/office/officeart/2005/8/layout/hProcess4"/>
    <dgm:cxn modelId="{844CD61E-26B6-4321-B6FB-E869ED234681}" type="presParOf" srcId="{D18BD336-1FD5-4FF7-801B-5429ADC68C6E}" destId="{A11C9A43-338C-4EB2-AE15-5D41E508F0C6}" srcOrd="2" destOrd="0" presId="urn:microsoft.com/office/officeart/2005/8/layout/hProcess4"/>
    <dgm:cxn modelId="{A3F7472F-C559-4801-8C92-91CB5D748320}" type="presParOf" srcId="{D18BD336-1FD5-4FF7-801B-5429ADC68C6E}" destId="{EB74F8DD-2079-4CB5-8C76-0E4FC16F32DB}" srcOrd="3" destOrd="0" presId="urn:microsoft.com/office/officeart/2005/8/layout/hProcess4"/>
    <dgm:cxn modelId="{3649E250-D1E1-4D3C-A414-94973103F27D}" type="presParOf" srcId="{D18BD336-1FD5-4FF7-801B-5429ADC68C6E}" destId="{0A696818-6878-4403-BFF8-52E097E8FDFF}" srcOrd="4" destOrd="0" presId="urn:microsoft.com/office/officeart/2005/8/layout/hProcess4"/>
    <dgm:cxn modelId="{D2BCD894-8AEE-4E94-85D8-CBA595ED1A12}" type="presParOf" srcId="{3D174006-9973-41F0-BADC-807AEF5E4841}" destId="{9F31FBDF-1681-452D-8081-B4A68639BF37}" srcOrd="5" destOrd="0" presId="urn:microsoft.com/office/officeart/2005/8/layout/hProcess4"/>
    <dgm:cxn modelId="{28415A36-F1CB-4EB0-B901-882DF5621341}" type="presParOf" srcId="{3D174006-9973-41F0-BADC-807AEF5E4841}" destId="{C8A526CA-2099-4F5F-A373-2FD2EA74E38F}" srcOrd="6" destOrd="0" presId="urn:microsoft.com/office/officeart/2005/8/layout/hProcess4"/>
    <dgm:cxn modelId="{822ED952-6738-4CE2-ADD3-9A4561FC2438}" type="presParOf" srcId="{C8A526CA-2099-4F5F-A373-2FD2EA74E38F}" destId="{DB4D9E28-7B01-4FCE-A4C7-5205EE0BAAE6}" srcOrd="0" destOrd="0" presId="urn:microsoft.com/office/officeart/2005/8/layout/hProcess4"/>
    <dgm:cxn modelId="{388FBEC8-1778-4011-A9A8-AAE73CA0267A}" type="presParOf" srcId="{C8A526CA-2099-4F5F-A373-2FD2EA74E38F}" destId="{F19E4AF0-1237-46CD-8966-425BA0BF1044}" srcOrd="1" destOrd="0" presId="urn:microsoft.com/office/officeart/2005/8/layout/hProcess4"/>
    <dgm:cxn modelId="{5B045F1B-2049-4A1C-8377-8929D7A5CFAE}" type="presParOf" srcId="{C8A526CA-2099-4F5F-A373-2FD2EA74E38F}" destId="{B8488B69-B587-487E-972A-6ADDCADFEC47}" srcOrd="2" destOrd="0" presId="urn:microsoft.com/office/officeart/2005/8/layout/hProcess4"/>
    <dgm:cxn modelId="{0BFDA835-E669-4269-90FB-9955167EAFD1}" type="presParOf" srcId="{C8A526CA-2099-4F5F-A373-2FD2EA74E38F}" destId="{8244C0E4-52A6-4157-8DFA-89AE415B9E61}" srcOrd="3" destOrd="0" presId="urn:microsoft.com/office/officeart/2005/8/layout/hProcess4"/>
    <dgm:cxn modelId="{02B4031A-5351-45E8-A11F-A10F7EB93EFB}" type="presParOf" srcId="{C8A526CA-2099-4F5F-A373-2FD2EA74E38F}" destId="{D4265285-7010-49EC-8D40-4987F575EE77}" srcOrd="4" destOrd="0" presId="urn:microsoft.com/office/officeart/2005/8/layout/hProcess4"/>
    <dgm:cxn modelId="{8C4825E7-4730-4550-985D-7295F83AD88D}" type="presParOf" srcId="{3D174006-9973-41F0-BADC-807AEF5E4841}" destId="{2A384EEF-6E44-4250-8000-725C9135A1C3}" srcOrd="7" destOrd="0" presId="urn:microsoft.com/office/officeart/2005/8/layout/hProcess4"/>
    <dgm:cxn modelId="{22EF10BF-F8EA-4655-8958-0266CF4329EF}" type="presParOf" srcId="{3D174006-9973-41F0-BADC-807AEF5E4841}" destId="{C709CA93-7EDA-40C3-85F4-A197CB5CBF34}" srcOrd="8" destOrd="0" presId="urn:microsoft.com/office/officeart/2005/8/layout/hProcess4"/>
    <dgm:cxn modelId="{356E977D-8F47-413D-9EC8-6F0B2CDC9D4D}" type="presParOf" srcId="{C709CA93-7EDA-40C3-85F4-A197CB5CBF34}" destId="{CF1416C6-28EB-490F-9ECA-2426E27A72D7}" srcOrd="0" destOrd="0" presId="urn:microsoft.com/office/officeart/2005/8/layout/hProcess4"/>
    <dgm:cxn modelId="{FD0027FC-787E-4099-8047-4EF88EB44C22}" type="presParOf" srcId="{C709CA93-7EDA-40C3-85F4-A197CB5CBF34}" destId="{644A3DD7-83E1-43C1-89B1-1458159369DA}" srcOrd="1" destOrd="0" presId="urn:microsoft.com/office/officeart/2005/8/layout/hProcess4"/>
    <dgm:cxn modelId="{B24461BB-ACDA-4AF1-9A1E-172A07444DBC}" type="presParOf" srcId="{C709CA93-7EDA-40C3-85F4-A197CB5CBF34}" destId="{A483BE59-D521-4723-BB27-78AEF6EB4404}" srcOrd="2" destOrd="0" presId="urn:microsoft.com/office/officeart/2005/8/layout/hProcess4"/>
    <dgm:cxn modelId="{31D6969B-EAD6-4BC8-9D05-E00CB400906A}" type="presParOf" srcId="{C709CA93-7EDA-40C3-85F4-A197CB5CBF34}" destId="{0502CB84-2DA1-4336-B7B7-5C0C5511A961}" srcOrd="3" destOrd="0" presId="urn:microsoft.com/office/officeart/2005/8/layout/hProcess4"/>
    <dgm:cxn modelId="{611437D4-326E-403F-92DD-A04C004F1A54}" type="presParOf" srcId="{C709CA93-7EDA-40C3-85F4-A197CB5CBF34}" destId="{FB6CAEBC-FC22-488C-BD54-8EF51798E29E}" srcOrd="4" destOrd="0" presId="urn:microsoft.com/office/officeart/2005/8/layout/hProcess4"/>
    <dgm:cxn modelId="{78A94D14-285C-4946-951A-030A0341FA9D}" type="presParOf" srcId="{3D174006-9973-41F0-BADC-807AEF5E4841}" destId="{F86F4911-6803-4186-975A-3ED10EC2C307}" srcOrd="9" destOrd="0" presId="urn:microsoft.com/office/officeart/2005/8/layout/hProcess4"/>
    <dgm:cxn modelId="{E4DF9564-654C-47BA-9258-F23E4E87DE40}" type="presParOf" srcId="{3D174006-9973-41F0-BADC-807AEF5E4841}" destId="{A9B4CE4F-EBF9-445E-B3DD-9BFFA3D36AA5}" srcOrd="10" destOrd="0" presId="urn:microsoft.com/office/officeart/2005/8/layout/hProcess4"/>
    <dgm:cxn modelId="{F1E91DDD-C0A5-4FD3-A4E7-C1F226DA616D}" type="presParOf" srcId="{A9B4CE4F-EBF9-445E-B3DD-9BFFA3D36AA5}" destId="{B54EB4DB-E8B6-4D4C-ABDB-B9ED81656C78}" srcOrd="0" destOrd="0" presId="urn:microsoft.com/office/officeart/2005/8/layout/hProcess4"/>
    <dgm:cxn modelId="{6BD2A176-8483-4B8A-8D89-1CC2A2702EC4}" type="presParOf" srcId="{A9B4CE4F-EBF9-445E-B3DD-9BFFA3D36AA5}" destId="{2545CBCA-7235-498D-8E70-362BA42F0154}" srcOrd="1" destOrd="0" presId="urn:microsoft.com/office/officeart/2005/8/layout/hProcess4"/>
    <dgm:cxn modelId="{57BCA86C-F85D-4DDA-9094-28DF937073B0}" type="presParOf" srcId="{A9B4CE4F-EBF9-445E-B3DD-9BFFA3D36AA5}" destId="{6419DAC6-CD7A-404F-B26A-CFD97B741DCB}" srcOrd="2" destOrd="0" presId="urn:microsoft.com/office/officeart/2005/8/layout/hProcess4"/>
    <dgm:cxn modelId="{E95BFDD6-1BAC-4919-A484-F81960DB1327}" type="presParOf" srcId="{A9B4CE4F-EBF9-445E-B3DD-9BFFA3D36AA5}" destId="{1B164A99-3FF8-405B-AA62-0811BE469D51}" srcOrd="3" destOrd="0" presId="urn:microsoft.com/office/officeart/2005/8/layout/hProcess4"/>
    <dgm:cxn modelId="{8F750773-D981-4BA0-8C2C-EE97D213D15B}" type="presParOf" srcId="{A9B4CE4F-EBF9-445E-B3DD-9BFFA3D36AA5}" destId="{13FDAD75-E8B2-421C-B22A-15B76D7BCA1F}" srcOrd="4" destOrd="0" presId="urn:microsoft.com/office/officeart/2005/8/layout/hProcess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E2037C-0936-471A-8D9B-1EAD49076B36}">
      <dsp:nvSpPr>
        <dsp:cNvPr id="0" name=""/>
        <dsp:cNvSpPr/>
      </dsp:nvSpPr>
      <dsp:spPr>
        <a:xfrm>
          <a:off x="4516" y="1921754"/>
          <a:ext cx="1077621" cy="888811"/>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57150" lvl="1" indent="-57150" algn="ctr" defTabSz="444500" rtl="0">
            <a:lnSpc>
              <a:spcPct val="90000"/>
            </a:lnSpc>
            <a:spcBef>
              <a:spcPct val="0"/>
            </a:spcBef>
            <a:spcAft>
              <a:spcPct val="15000"/>
            </a:spcAft>
            <a:buFont typeface="Arial" panose="020B0604020202020204" pitchFamily="34" charset="0"/>
            <a:buNone/>
          </a:pPr>
          <a:r>
            <a:rPr lang="en-US" sz="1000" b="1" kern="1200">
              <a:latin typeface="Arial Black" panose="020B0A04020102020204" pitchFamily="34" charset="0"/>
            </a:rPr>
            <a:t>Data Import</a:t>
          </a:r>
        </a:p>
      </dsp:txBody>
      <dsp:txXfrm>
        <a:off x="24970" y="1942208"/>
        <a:ext cx="1036713" cy="657444"/>
      </dsp:txXfrm>
    </dsp:sp>
    <dsp:sp modelId="{8E0B2ADF-E372-4224-9D18-308105695BBA}">
      <dsp:nvSpPr>
        <dsp:cNvPr id="0" name=""/>
        <dsp:cNvSpPr/>
      </dsp:nvSpPr>
      <dsp:spPr>
        <a:xfrm>
          <a:off x="606251" y="2059073"/>
          <a:ext cx="1286075" cy="1286075"/>
        </a:xfrm>
        <a:prstGeom prst="leftCircularArrow">
          <a:avLst>
            <a:gd name="adj1" fmla="val 2708"/>
            <a:gd name="adj2" fmla="val 329749"/>
            <a:gd name="adj3" fmla="val 2105259"/>
            <a:gd name="adj4" fmla="val 9024489"/>
            <a:gd name="adj5" fmla="val 3159"/>
          </a:avLst>
        </a:prstGeom>
        <a:solidFill>
          <a:srgbClr val="0FBE5D"/>
        </a:solidFill>
        <a:ln>
          <a:noFill/>
        </a:ln>
        <a:effectLst>
          <a:glow rad="38100">
            <a:schemeClr val="accent6">
              <a:satMod val="175000"/>
              <a:alpha val="40000"/>
            </a:schemeClr>
          </a:glow>
        </a:effectLst>
      </dsp:spPr>
      <dsp:style>
        <a:lnRef idx="0">
          <a:scrgbClr r="0" g="0" b="0"/>
        </a:lnRef>
        <a:fillRef idx="1">
          <a:scrgbClr r="0" g="0" b="0"/>
        </a:fillRef>
        <a:effectRef idx="0">
          <a:scrgbClr r="0" g="0" b="0"/>
        </a:effectRef>
        <a:fontRef idx="minor">
          <a:schemeClr val="lt1"/>
        </a:fontRef>
      </dsp:style>
    </dsp:sp>
    <dsp:sp modelId="{3A831C94-090F-445E-809A-32A110BF25FF}">
      <dsp:nvSpPr>
        <dsp:cNvPr id="0" name=""/>
        <dsp:cNvSpPr/>
      </dsp:nvSpPr>
      <dsp:spPr>
        <a:xfrm>
          <a:off x="243988" y="2620106"/>
          <a:ext cx="957885" cy="380919"/>
        </a:xfrm>
        <a:prstGeom prst="roundRect">
          <a:avLst>
            <a:gd name="adj" fmla="val 10000"/>
          </a:avLst>
        </a:prstGeom>
        <a:solidFill>
          <a:srgbClr val="0FBE5D"/>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rtl="0">
            <a:lnSpc>
              <a:spcPct val="90000"/>
            </a:lnSpc>
            <a:spcBef>
              <a:spcPct val="0"/>
            </a:spcBef>
            <a:spcAft>
              <a:spcPct val="35000"/>
            </a:spcAft>
            <a:buNone/>
          </a:pPr>
          <a:r>
            <a:rPr lang="en-US" sz="1100" b="1" kern="1200"/>
            <a:t>Raw Dataset</a:t>
          </a:r>
        </a:p>
      </dsp:txBody>
      <dsp:txXfrm>
        <a:off x="255145" y="2631263"/>
        <a:ext cx="935571" cy="358605"/>
      </dsp:txXfrm>
    </dsp:sp>
    <dsp:sp modelId="{F701DA51-C4C4-469E-9523-749F9A721824}">
      <dsp:nvSpPr>
        <dsp:cNvPr id="0" name=""/>
        <dsp:cNvSpPr/>
      </dsp:nvSpPr>
      <dsp:spPr>
        <a:xfrm>
          <a:off x="1367699" y="1921754"/>
          <a:ext cx="1282864" cy="888811"/>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57150" lvl="1" indent="-57150" algn="ctr" defTabSz="444500" rtl="0">
            <a:lnSpc>
              <a:spcPct val="90000"/>
            </a:lnSpc>
            <a:spcBef>
              <a:spcPct val="0"/>
            </a:spcBef>
            <a:spcAft>
              <a:spcPct val="15000"/>
            </a:spcAft>
            <a:buFont typeface="Arial" panose="020B0604020202020204" pitchFamily="34" charset="0"/>
            <a:buNone/>
          </a:pPr>
          <a:r>
            <a:rPr lang="en-US" sz="1000" b="1" kern="1200">
              <a:latin typeface="Arial Black" panose="020B0A04020102020204" pitchFamily="34" charset="0"/>
            </a:rPr>
            <a:t>Data Wrangling</a:t>
          </a:r>
        </a:p>
      </dsp:txBody>
      <dsp:txXfrm>
        <a:off x="1388153" y="2132667"/>
        <a:ext cx="1241956" cy="657444"/>
      </dsp:txXfrm>
    </dsp:sp>
    <dsp:sp modelId="{05C1E34F-9A48-4F08-9AA1-C425DF24EA94}">
      <dsp:nvSpPr>
        <dsp:cNvPr id="0" name=""/>
        <dsp:cNvSpPr/>
      </dsp:nvSpPr>
      <dsp:spPr>
        <a:xfrm>
          <a:off x="2067461" y="1369337"/>
          <a:ext cx="1356535" cy="1356535"/>
        </a:xfrm>
        <a:prstGeom prst="circularArrow">
          <a:avLst>
            <a:gd name="adj1" fmla="val 2567"/>
            <a:gd name="adj2" fmla="val 311600"/>
            <a:gd name="adj3" fmla="val 19512890"/>
            <a:gd name="adj4" fmla="val 12575511"/>
            <a:gd name="adj5" fmla="val 2995"/>
          </a:avLst>
        </a:prstGeom>
        <a:solidFill>
          <a:srgbClr val="0FBE5D"/>
        </a:solidFill>
        <a:ln>
          <a:noFill/>
        </a:ln>
        <a:effectLst>
          <a:glow rad="38100">
            <a:schemeClr val="accent6">
              <a:satMod val="175000"/>
              <a:alpha val="40000"/>
            </a:schemeClr>
          </a:glow>
        </a:effectLst>
      </dsp:spPr>
      <dsp:style>
        <a:lnRef idx="0">
          <a:scrgbClr r="0" g="0" b="0"/>
        </a:lnRef>
        <a:fillRef idx="1">
          <a:scrgbClr r="0" g="0" b="0"/>
        </a:fillRef>
        <a:effectRef idx="0">
          <a:scrgbClr r="0" g="0" b="0"/>
        </a:effectRef>
        <a:fontRef idx="minor">
          <a:schemeClr val="lt1"/>
        </a:fontRef>
      </dsp:style>
    </dsp:sp>
    <dsp:sp modelId="{8056B174-D435-409D-B677-1FC53E2AFE3B}">
      <dsp:nvSpPr>
        <dsp:cNvPr id="0" name=""/>
        <dsp:cNvSpPr/>
      </dsp:nvSpPr>
      <dsp:spPr>
        <a:xfrm>
          <a:off x="1709793" y="1731294"/>
          <a:ext cx="957885" cy="380919"/>
        </a:xfrm>
        <a:prstGeom prst="roundRect">
          <a:avLst>
            <a:gd name="adj" fmla="val 10000"/>
          </a:avLst>
        </a:prstGeom>
        <a:solidFill>
          <a:srgbClr val="0FBE5D"/>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rtl="0">
            <a:lnSpc>
              <a:spcPct val="90000"/>
            </a:lnSpc>
            <a:spcBef>
              <a:spcPct val="0"/>
            </a:spcBef>
            <a:spcAft>
              <a:spcPct val="35000"/>
            </a:spcAft>
            <a:buNone/>
          </a:pPr>
          <a:r>
            <a:rPr lang="en-US" sz="1100" b="1" kern="1200"/>
            <a:t>Clean Data</a:t>
          </a:r>
        </a:p>
      </dsp:txBody>
      <dsp:txXfrm>
        <a:off x="1720950" y="1742451"/>
        <a:ext cx="935571" cy="358605"/>
      </dsp:txXfrm>
    </dsp:sp>
    <dsp:sp modelId="{F710740C-1B2E-4468-AFC9-E125C40C65C7}">
      <dsp:nvSpPr>
        <dsp:cNvPr id="0" name=""/>
        <dsp:cNvSpPr/>
      </dsp:nvSpPr>
      <dsp:spPr>
        <a:xfrm>
          <a:off x="2833504" y="1921754"/>
          <a:ext cx="1165932" cy="888811"/>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57150" lvl="1" indent="-57150" algn="ctr" defTabSz="444500">
            <a:lnSpc>
              <a:spcPct val="90000"/>
            </a:lnSpc>
            <a:spcBef>
              <a:spcPct val="0"/>
            </a:spcBef>
            <a:spcAft>
              <a:spcPct val="15000"/>
            </a:spcAft>
            <a:buFont typeface="Arial" panose="020B0604020202020204" pitchFamily="34" charset="0"/>
            <a:buNone/>
          </a:pPr>
          <a:r>
            <a:rPr lang="en-US" sz="1000" b="1" kern="1200">
              <a:latin typeface="Arial Black" panose="020B0A04020102020204" pitchFamily="34" charset="0"/>
            </a:rPr>
            <a:t>Exploratory Insights</a:t>
          </a:r>
        </a:p>
      </dsp:txBody>
      <dsp:txXfrm>
        <a:off x="2853958" y="1942208"/>
        <a:ext cx="1125024" cy="657444"/>
      </dsp:txXfrm>
    </dsp:sp>
    <dsp:sp modelId="{9F31FBDF-1681-452D-8081-B4A68639BF37}">
      <dsp:nvSpPr>
        <dsp:cNvPr id="0" name=""/>
        <dsp:cNvSpPr/>
      </dsp:nvSpPr>
      <dsp:spPr>
        <a:xfrm>
          <a:off x="3472734" y="1975502"/>
          <a:ext cx="1399744" cy="1399744"/>
        </a:xfrm>
        <a:prstGeom prst="leftCircularArrow">
          <a:avLst>
            <a:gd name="adj1" fmla="val 2488"/>
            <a:gd name="adj2" fmla="val 301426"/>
            <a:gd name="adj3" fmla="val 2084866"/>
            <a:gd name="adj4" fmla="val 9032418"/>
            <a:gd name="adj5" fmla="val 2902"/>
          </a:avLst>
        </a:prstGeom>
        <a:solidFill>
          <a:srgbClr val="0FBE5D"/>
        </a:solidFill>
        <a:ln>
          <a:noFill/>
        </a:ln>
        <a:effectLst>
          <a:glow rad="38100">
            <a:schemeClr val="accent6">
              <a:satMod val="175000"/>
              <a:alpha val="40000"/>
            </a:schemeClr>
          </a:glow>
        </a:effectLst>
      </dsp:spPr>
      <dsp:style>
        <a:lnRef idx="0">
          <a:scrgbClr r="0" g="0" b="0"/>
        </a:lnRef>
        <a:fillRef idx="1">
          <a:scrgbClr r="0" g="0" b="0"/>
        </a:fillRef>
        <a:effectRef idx="0">
          <a:scrgbClr r="0" g="0" b="0"/>
        </a:effectRef>
        <a:fontRef idx="minor">
          <a:schemeClr val="lt1"/>
        </a:fontRef>
      </dsp:style>
    </dsp:sp>
    <dsp:sp modelId="{EB74F8DD-2079-4CB5-8C76-0E4FC16F32DB}">
      <dsp:nvSpPr>
        <dsp:cNvPr id="0" name=""/>
        <dsp:cNvSpPr/>
      </dsp:nvSpPr>
      <dsp:spPr>
        <a:xfrm>
          <a:off x="3117131" y="2620106"/>
          <a:ext cx="957885" cy="380919"/>
        </a:xfrm>
        <a:prstGeom prst="roundRect">
          <a:avLst>
            <a:gd name="adj" fmla="val 10000"/>
          </a:avLst>
        </a:prstGeom>
        <a:solidFill>
          <a:srgbClr val="0FBE5D"/>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rtl="0">
            <a:lnSpc>
              <a:spcPct val="90000"/>
            </a:lnSpc>
            <a:spcBef>
              <a:spcPct val="0"/>
            </a:spcBef>
            <a:spcAft>
              <a:spcPct val="35000"/>
            </a:spcAft>
            <a:buNone/>
          </a:pPr>
          <a:r>
            <a:rPr lang="en-US" sz="1100" b="1" kern="1200"/>
            <a:t>Perform EDA</a:t>
          </a:r>
        </a:p>
      </dsp:txBody>
      <dsp:txXfrm>
        <a:off x="3128288" y="2631263"/>
        <a:ext cx="935571" cy="358605"/>
      </dsp:txXfrm>
    </dsp:sp>
    <dsp:sp modelId="{F19E4AF0-1237-46CD-8966-425BA0BF1044}">
      <dsp:nvSpPr>
        <dsp:cNvPr id="0" name=""/>
        <dsp:cNvSpPr/>
      </dsp:nvSpPr>
      <dsp:spPr>
        <a:xfrm>
          <a:off x="4240843" y="1924409"/>
          <a:ext cx="1480543" cy="888811"/>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57150" lvl="1" indent="-57150" algn="ctr" defTabSz="444500" rtl="0">
            <a:lnSpc>
              <a:spcPct val="90000"/>
            </a:lnSpc>
            <a:spcBef>
              <a:spcPct val="0"/>
            </a:spcBef>
            <a:spcAft>
              <a:spcPct val="15000"/>
            </a:spcAft>
            <a:buNone/>
          </a:pPr>
          <a:r>
            <a:rPr lang="en-US" sz="1000" b="1" kern="1200">
              <a:latin typeface="Arial Black" panose="020B0A04020102020204" pitchFamily="34" charset="0"/>
            </a:rPr>
            <a:t>Insights Visualization</a:t>
          </a:r>
        </a:p>
      </dsp:txBody>
      <dsp:txXfrm>
        <a:off x="4261297" y="2135323"/>
        <a:ext cx="1439635" cy="657444"/>
      </dsp:txXfrm>
    </dsp:sp>
    <dsp:sp modelId="{2A384EEF-6E44-4250-8000-725C9135A1C3}">
      <dsp:nvSpPr>
        <dsp:cNvPr id="0" name=""/>
        <dsp:cNvSpPr/>
      </dsp:nvSpPr>
      <dsp:spPr>
        <a:xfrm>
          <a:off x="5035111" y="1354126"/>
          <a:ext cx="1411389" cy="1411389"/>
        </a:xfrm>
        <a:prstGeom prst="circularArrow">
          <a:avLst>
            <a:gd name="adj1" fmla="val 2467"/>
            <a:gd name="adj2" fmla="val 298797"/>
            <a:gd name="adj3" fmla="val 19533552"/>
            <a:gd name="adj4" fmla="val 12583370"/>
            <a:gd name="adj5" fmla="val 2879"/>
          </a:avLst>
        </a:prstGeom>
        <a:solidFill>
          <a:srgbClr val="0FBE5D"/>
        </a:solidFill>
        <a:ln>
          <a:noFill/>
        </a:ln>
        <a:effectLst>
          <a:glow rad="38100">
            <a:schemeClr val="accent6">
              <a:satMod val="175000"/>
              <a:alpha val="40000"/>
            </a:schemeClr>
          </a:glow>
        </a:effectLst>
      </dsp:spPr>
      <dsp:style>
        <a:lnRef idx="0">
          <a:scrgbClr r="0" g="0" b="0"/>
        </a:lnRef>
        <a:fillRef idx="1">
          <a:scrgbClr r="0" g="0" b="0"/>
        </a:fillRef>
        <a:effectRef idx="0">
          <a:scrgbClr r="0" g="0" b="0"/>
        </a:effectRef>
        <a:fontRef idx="minor">
          <a:schemeClr val="lt1"/>
        </a:fontRef>
      </dsp:style>
    </dsp:sp>
    <dsp:sp modelId="{8244C0E4-52A6-4157-8DFA-89AE415B9E61}">
      <dsp:nvSpPr>
        <dsp:cNvPr id="0" name=""/>
        <dsp:cNvSpPr/>
      </dsp:nvSpPr>
      <dsp:spPr>
        <a:xfrm>
          <a:off x="4589924" y="1728638"/>
          <a:ext cx="1141588" cy="391543"/>
        </a:xfrm>
        <a:prstGeom prst="roundRect">
          <a:avLst>
            <a:gd name="adj" fmla="val 10000"/>
          </a:avLst>
        </a:prstGeom>
        <a:solidFill>
          <a:srgbClr val="0FBE5D"/>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rtl="0">
            <a:lnSpc>
              <a:spcPct val="90000"/>
            </a:lnSpc>
            <a:spcBef>
              <a:spcPct val="0"/>
            </a:spcBef>
            <a:spcAft>
              <a:spcPct val="35000"/>
            </a:spcAft>
            <a:buNone/>
          </a:pPr>
          <a:r>
            <a:rPr lang="en-US" sz="1100" b="1" kern="1200"/>
            <a:t>Generate Visualizations</a:t>
          </a:r>
        </a:p>
      </dsp:txBody>
      <dsp:txXfrm>
        <a:off x="4601392" y="1740106"/>
        <a:ext cx="1118652" cy="368607"/>
      </dsp:txXfrm>
    </dsp:sp>
    <dsp:sp modelId="{644A3DD7-83E1-43C1-89B1-1458159369DA}">
      <dsp:nvSpPr>
        <dsp:cNvPr id="0" name=""/>
        <dsp:cNvSpPr/>
      </dsp:nvSpPr>
      <dsp:spPr>
        <a:xfrm>
          <a:off x="5897339" y="1921754"/>
          <a:ext cx="1077621" cy="888811"/>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57150" lvl="1" indent="-57150" algn="ctr" defTabSz="444500" rtl="0">
            <a:lnSpc>
              <a:spcPct val="90000"/>
            </a:lnSpc>
            <a:spcBef>
              <a:spcPct val="0"/>
            </a:spcBef>
            <a:spcAft>
              <a:spcPct val="15000"/>
            </a:spcAft>
            <a:buNone/>
          </a:pPr>
          <a:r>
            <a:rPr lang="en-US" sz="1000" b="1" kern="1200">
              <a:latin typeface="Arial Black" panose="020B0A04020102020204" pitchFamily="34" charset="0"/>
            </a:rPr>
            <a:t>Correlation Insights</a:t>
          </a:r>
          <a:endParaRPr lang="en-US" sz="1000" b="1" kern="1200">
            <a:solidFill>
              <a:srgbClr val="444444"/>
            </a:solidFill>
            <a:latin typeface="Arial Black" panose="020B0A04020102020204" pitchFamily="34" charset="0"/>
            <a:ea typeface="Calibri"/>
            <a:cs typeface="Calibri"/>
          </a:endParaRPr>
        </a:p>
      </dsp:txBody>
      <dsp:txXfrm>
        <a:off x="5917793" y="1942208"/>
        <a:ext cx="1036713" cy="657444"/>
      </dsp:txXfrm>
    </dsp:sp>
    <dsp:sp modelId="{F86F4911-6803-4186-975A-3ED10EC2C307}">
      <dsp:nvSpPr>
        <dsp:cNvPr id="0" name=""/>
        <dsp:cNvSpPr/>
      </dsp:nvSpPr>
      <dsp:spPr>
        <a:xfrm>
          <a:off x="6495150" y="2014130"/>
          <a:ext cx="1346248" cy="1346248"/>
        </a:xfrm>
        <a:prstGeom prst="leftCircularArrow">
          <a:avLst>
            <a:gd name="adj1" fmla="val 2587"/>
            <a:gd name="adj2" fmla="val 314124"/>
            <a:gd name="adj3" fmla="val 2089634"/>
            <a:gd name="adj4" fmla="val 9024489"/>
            <a:gd name="adj5" fmla="val 3018"/>
          </a:avLst>
        </a:prstGeom>
        <a:solidFill>
          <a:srgbClr val="0FBE5D"/>
        </a:solidFill>
        <a:ln>
          <a:noFill/>
        </a:ln>
        <a:effectLst>
          <a:glow rad="38100">
            <a:schemeClr val="accent6">
              <a:satMod val="175000"/>
              <a:alpha val="40000"/>
            </a:schemeClr>
          </a:glow>
        </a:effectLst>
      </dsp:spPr>
      <dsp:style>
        <a:lnRef idx="0">
          <a:scrgbClr r="0" g="0" b="0"/>
        </a:lnRef>
        <a:fillRef idx="1">
          <a:scrgbClr r="0" g="0" b="0"/>
        </a:fillRef>
        <a:effectRef idx="0">
          <a:scrgbClr r="0" g="0" b="0"/>
        </a:effectRef>
        <a:fontRef idx="minor">
          <a:schemeClr val="lt1"/>
        </a:fontRef>
      </dsp:style>
    </dsp:sp>
    <dsp:sp modelId="{0502CB84-2DA1-4336-B7B7-5C0C5511A961}">
      <dsp:nvSpPr>
        <dsp:cNvPr id="0" name=""/>
        <dsp:cNvSpPr/>
      </dsp:nvSpPr>
      <dsp:spPr>
        <a:xfrm>
          <a:off x="6136810" y="2620106"/>
          <a:ext cx="957885" cy="380919"/>
        </a:xfrm>
        <a:prstGeom prst="roundRect">
          <a:avLst>
            <a:gd name="adj" fmla="val 10000"/>
          </a:avLst>
        </a:prstGeom>
        <a:solidFill>
          <a:srgbClr val="0FBE5D"/>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rtl="0">
            <a:lnSpc>
              <a:spcPct val="90000"/>
            </a:lnSpc>
            <a:spcBef>
              <a:spcPct val="0"/>
            </a:spcBef>
            <a:spcAft>
              <a:spcPct val="35000"/>
            </a:spcAft>
            <a:buNone/>
          </a:pPr>
          <a:r>
            <a:rPr lang="en-US" sz="1100" b="1" kern="1200"/>
            <a:t>Analyze Relationships</a:t>
          </a:r>
          <a:endParaRPr lang="en-US" sz="1100" b="1" kern="1200">
            <a:solidFill>
              <a:srgbClr val="010000"/>
            </a:solidFill>
            <a:latin typeface="Aptos Display" panose="02110004020202020204"/>
          </a:endParaRPr>
        </a:p>
      </dsp:txBody>
      <dsp:txXfrm>
        <a:off x="6147967" y="2631263"/>
        <a:ext cx="935571" cy="358605"/>
      </dsp:txXfrm>
    </dsp:sp>
    <dsp:sp modelId="{2545CBCA-7235-498D-8E70-362BA42F0154}">
      <dsp:nvSpPr>
        <dsp:cNvPr id="0" name=""/>
        <dsp:cNvSpPr/>
      </dsp:nvSpPr>
      <dsp:spPr>
        <a:xfrm>
          <a:off x="7260522" y="1921754"/>
          <a:ext cx="1387512" cy="888811"/>
        </a:xfrm>
        <a:prstGeom prst="roundRect">
          <a:avLst>
            <a:gd name="adj" fmla="val 10000"/>
          </a:avLst>
        </a:prstGeom>
        <a:solidFill>
          <a:schemeClr val="bg1"/>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57150" lvl="1" indent="-57150" algn="l" defTabSz="444500" rtl="0">
            <a:lnSpc>
              <a:spcPct val="90000"/>
            </a:lnSpc>
            <a:spcBef>
              <a:spcPct val="0"/>
            </a:spcBef>
            <a:spcAft>
              <a:spcPct val="15000"/>
            </a:spcAft>
            <a:buNone/>
          </a:pPr>
          <a:r>
            <a:rPr lang="en-US" sz="1000" b="1" kern="1200">
              <a:latin typeface="Arial Black" panose="020B0A04020102020204" pitchFamily="34" charset="0"/>
              <a:ea typeface="Calibri"/>
              <a:cs typeface="Calibri"/>
            </a:rPr>
            <a:t>Driving Conclusions</a:t>
          </a:r>
          <a:endParaRPr lang="en-US" sz="1000" b="0" kern="1200">
            <a:solidFill>
              <a:srgbClr val="444444"/>
            </a:solidFill>
            <a:latin typeface="Calibri"/>
            <a:ea typeface="Calibri"/>
            <a:cs typeface="Calibri"/>
          </a:endParaRPr>
        </a:p>
      </dsp:txBody>
      <dsp:txXfrm>
        <a:off x="7280976" y="2132667"/>
        <a:ext cx="1346604" cy="657444"/>
      </dsp:txXfrm>
    </dsp:sp>
    <dsp:sp modelId="{1B164A99-3FF8-405B-AA62-0811BE469D51}">
      <dsp:nvSpPr>
        <dsp:cNvPr id="0" name=""/>
        <dsp:cNvSpPr/>
      </dsp:nvSpPr>
      <dsp:spPr>
        <a:xfrm>
          <a:off x="7654939" y="1731294"/>
          <a:ext cx="957885" cy="380919"/>
        </a:xfrm>
        <a:prstGeom prst="roundRect">
          <a:avLst>
            <a:gd name="adj" fmla="val 10000"/>
          </a:avLst>
        </a:prstGeom>
        <a:solidFill>
          <a:srgbClr val="0FBE5D"/>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rtl="0">
            <a:lnSpc>
              <a:spcPct val="90000"/>
            </a:lnSpc>
            <a:spcBef>
              <a:spcPct val="0"/>
            </a:spcBef>
            <a:spcAft>
              <a:spcPct val="35000"/>
            </a:spcAft>
            <a:buNone/>
          </a:pPr>
          <a:r>
            <a:rPr lang="en-US" sz="1100" b="1" kern="1200"/>
            <a:t>Generate </a:t>
          </a:r>
          <a:r>
            <a:rPr lang="en-US" sz="1100" b="1" kern="1200">
              <a:latin typeface="Aptos Display" panose="02110004020202020204"/>
            </a:rPr>
            <a:t>Insights</a:t>
          </a:r>
          <a:r>
            <a:rPr lang="en-US" sz="1100" b="1" kern="1200">
              <a:latin typeface="Aptos Display" panose="02110004020202020204"/>
              <a:ea typeface="Calibri"/>
              <a:cs typeface="Calibri"/>
            </a:rPr>
            <a:t> </a:t>
          </a:r>
          <a:endParaRPr lang="en-US" sz="1100" b="0" kern="1200">
            <a:solidFill>
              <a:srgbClr val="444444"/>
            </a:solidFill>
            <a:latin typeface="Calibri"/>
            <a:ea typeface="Calibri"/>
            <a:cs typeface="Calibri"/>
          </a:endParaRPr>
        </a:p>
      </dsp:txBody>
      <dsp:txXfrm>
        <a:off x="7666096" y="1742451"/>
        <a:ext cx="935571" cy="35860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098876-B71E-4C5A-980B-E2BA3FE6A4EF}" type="datetimeFigureOut">
              <a:t>12/27/2024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3C1577-7516-4E31-A202-210D0EB8FC4F}" type="slidenum">
              <a:t>‹#›</a:t>
            </a:fld>
            <a:endParaRPr lang="en-US"/>
          </a:p>
        </p:txBody>
      </p:sp>
    </p:spTree>
    <p:extLst>
      <p:ext uri="{BB962C8B-B14F-4D97-AF65-F5344CB8AC3E}">
        <p14:creationId xmlns:p14="http://schemas.microsoft.com/office/powerpoint/2010/main" val="4077393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3C1577-7516-4E31-A202-210D0EB8FC4F}" type="slidenum">
              <a:rPr lang="en-US" smtClean="0"/>
              <a:t>1</a:t>
            </a:fld>
            <a:endParaRPr lang="en-US"/>
          </a:p>
        </p:txBody>
      </p:sp>
    </p:spTree>
    <p:extLst>
      <p:ext uri="{BB962C8B-B14F-4D97-AF65-F5344CB8AC3E}">
        <p14:creationId xmlns:p14="http://schemas.microsoft.com/office/powerpoint/2010/main" val="1182919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C9372-297D-1A50-105D-31DE5079AF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4B68F3-3F1F-0BC6-E2AA-1C5F6E6185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B52AC7-5422-C7D2-8DAC-9721899FBE6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45A31F3-C2FA-FE4B-CAC6-952356A8E448}"/>
              </a:ext>
            </a:extLst>
          </p:cNvPr>
          <p:cNvSpPr>
            <a:spLocks noGrp="1"/>
          </p:cNvSpPr>
          <p:nvPr>
            <p:ph type="sldNum" sz="quarter" idx="5"/>
          </p:nvPr>
        </p:nvSpPr>
        <p:spPr/>
        <p:txBody>
          <a:bodyPr/>
          <a:lstStyle/>
          <a:p>
            <a:fld id="{123C1577-7516-4E31-A202-210D0EB8FC4F}" type="slidenum">
              <a:rPr lang="en-US" smtClean="0"/>
              <a:t>12</a:t>
            </a:fld>
            <a:endParaRPr lang="en-US"/>
          </a:p>
        </p:txBody>
      </p:sp>
    </p:spTree>
    <p:extLst>
      <p:ext uri="{BB962C8B-B14F-4D97-AF65-F5344CB8AC3E}">
        <p14:creationId xmlns:p14="http://schemas.microsoft.com/office/powerpoint/2010/main" val="2215639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5EC7CD-EBDE-90EE-04ED-2AD9C537C0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850053-3BC2-E763-E110-E8AA084799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36A08B-5519-557D-61AF-87BCF2680F0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8D4E40B-086E-4FB3-D133-F408EE20F572}"/>
              </a:ext>
            </a:extLst>
          </p:cNvPr>
          <p:cNvSpPr>
            <a:spLocks noGrp="1"/>
          </p:cNvSpPr>
          <p:nvPr>
            <p:ph type="sldNum" sz="quarter" idx="5"/>
          </p:nvPr>
        </p:nvSpPr>
        <p:spPr/>
        <p:txBody>
          <a:bodyPr/>
          <a:lstStyle/>
          <a:p>
            <a:fld id="{123C1577-7516-4E31-A202-210D0EB8FC4F}" type="slidenum">
              <a:rPr lang="en-US" smtClean="0"/>
              <a:t>13</a:t>
            </a:fld>
            <a:endParaRPr lang="en-US"/>
          </a:p>
        </p:txBody>
      </p:sp>
    </p:spTree>
    <p:extLst>
      <p:ext uri="{BB962C8B-B14F-4D97-AF65-F5344CB8AC3E}">
        <p14:creationId xmlns:p14="http://schemas.microsoft.com/office/powerpoint/2010/main" val="10894761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6E10F-3770-441A-983B-2ACACCDB3B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7500DB-7EE6-9A1C-8EEE-BAC3529CBB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B4FEF5-C185-EFFC-A28A-4EB43AACD2F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3DE3BA2-86DB-0E61-D41D-7BF02AF8BCAC}"/>
              </a:ext>
            </a:extLst>
          </p:cNvPr>
          <p:cNvSpPr>
            <a:spLocks noGrp="1"/>
          </p:cNvSpPr>
          <p:nvPr>
            <p:ph type="sldNum" sz="quarter" idx="5"/>
          </p:nvPr>
        </p:nvSpPr>
        <p:spPr/>
        <p:txBody>
          <a:bodyPr/>
          <a:lstStyle/>
          <a:p>
            <a:fld id="{123C1577-7516-4E31-A202-210D0EB8FC4F}" type="slidenum">
              <a:rPr lang="en-US" smtClean="0"/>
              <a:t>14</a:t>
            </a:fld>
            <a:endParaRPr lang="en-US"/>
          </a:p>
        </p:txBody>
      </p:sp>
    </p:spTree>
    <p:extLst>
      <p:ext uri="{BB962C8B-B14F-4D97-AF65-F5344CB8AC3E}">
        <p14:creationId xmlns:p14="http://schemas.microsoft.com/office/powerpoint/2010/main" val="3787678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3A286-9FBA-93F7-6EB1-0F247DA2B2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12C214-37E2-E5C5-30DE-668255F4AC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5D3CC6-AA6E-9128-8FCB-D3EAF9CE499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34D5E8A-4506-9F26-02C6-57CDF2BD5928}"/>
              </a:ext>
            </a:extLst>
          </p:cNvPr>
          <p:cNvSpPr>
            <a:spLocks noGrp="1"/>
          </p:cNvSpPr>
          <p:nvPr>
            <p:ph type="sldNum" sz="quarter" idx="5"/>
          </p:nvPr>
        </p:nvSpPr>
        <p:spPr/>
        <p:txBody>
          <a:bodyPr/>
          <a:lstStyle/>
          <a:p>
            <a:fld id="{123C1577-7516-4E31-A202-210D0EB8FC4F}" type="slidenum">
              <a:rPr lang="en-US" smtClean="0"/>
              <a:t>15</a:t>
            </a:fld>
            <a:endParaRPr lang="en-US"/>
          </a:p>
        </p:txBody>
      </p:sp>
    </p:spTree>
    <p:extLst>
      <p:ext uri="{BB962C8B-B14F-4D97-AF65-F5344CB8AC3E}">
        <p14:creationId xmlns:p14="http://schemas.microsoft.com/office/powerpoint/2010/main" val="2592720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C5D50-847C-0F7E-BDCA-45E86EFEDE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3349F0-ACF1-6B91-6DFA-35FA9ADB71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42829D-B877-D2E5-2844-70C82D3602E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E7B6AA1-D0BE-B6EA-E0AE-4C3640BA75F4}"/>
              </a:ext>
            </a:extLst>
          </p:cNvPr>
          <p:cNvSpPr>
            <a:spLocks noGrp="1"/>
          </p:cNvSpPr>
          <p:nvPr>
            <p:ph type="sldNum" sz="quarter" idx="5"/>
          </p:nvPr>
        </p:nvSpPr>
        <p:spPr/>
        <p:txBody>
          <a:bodyPr/>
          <a:lstStyle/>
          <a:p>
            <a:fld id="{123C1577-7516-4E31-A202-210D0EB8FC4F}" type="slidenum">
              <a:rPr lang="en-US" smtClean="0"/>
              <a:t>16</a:t>
            </a:fld>
            <a:endParaRPr lang="en-US"/>
          </a:p>
        </p:txBody>
      </p:sp>
    </p:spTree>
    <p:extLst>
      <p:ext uri="{BB962C8B-B14F-4D97-AF65-F5344CB8AC3E}">
        <p14:creationId xmlns:p14="http://schemas.microsoft.com/office/powerpoint/2010/main" val="3361422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DCAE5-28A3-F82B-68A8-DB82C03B39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E9B126-E63D-CF5E-D801-8F14B625D5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967741-2DF6-F3C2-8619-C64D8F56923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B2B2E90-695D-B9D3-FE67-FC242C86D6AB}"/>
              </a:ext>
            </a:extLst>
          </p:cNvPr>
          <p:cNvSpPr>
            <a:spLocks noGrp="1"/>
          </p:cNvSpPr>
          <p:nvPr>
            <p:ph type="sldNum" sz="quarter" idx="5"/>
          </p:nvPr>
        </p:nvSpPr>
        <p:spPr/>
        <p:txBody>
          <a:bodyPr/>
          <a:lstStyle/>
          <a:p>
            <a:fld id="{123C1577-7516-4E31-A202-210D0EB8FC4F}" type="slidenum">
              <a:rPr lang="en-US" smtClean="0"/>
              <a:t>18</a:t>
            </a:fld>
            <a:endParaRPr lang="en-US"/>
          </a:p>
        </p:txBody>
      </p:sp>
    </p:spTree>
    <p:extLst>
      <p:ext uri="{BB962C8B-B14F-4D97-AF65-F5344CB8AC3E}">
        <p14:creationId xmlns:p14="http://schemas.microsoft.com/office/powerpoint/2010/main" val="3453982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80DA8-B6B5-5BFD-6CA8-E289B8A709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31AC06-D8C8-FFE7-BBB0-C76E2CEFBF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E348F6-214D-B74D-6A46-F02C9F32832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6EE923A-1992-74D0-050C-DF9CB82F61E9}"/>
              </a:ext>
            </a:extLst>
          </p:cNvPr>
          <p:cNvSpPr>
            <a:spLocks noGrp="1"/>
          </p:cNvSpPr>
          <p:nvPr>
            <p:ph type="sldNum" sz="quarter" idx="5"/>
          </p:nvPr>
        </p:nvSpPr>
        <p:spPr/>
        <p:txBody>
          <a:bodyPr/>
          <a:lstStyle/>
          <a:p>
            <a:fld id="{123C1577-7516-4E31-A202-210D0EB8FC4F}" type="slidenum">
              <a:rPr lang="en-US" smtClean="0"/>
              <a:t>19</a:t>
            </a:fld>
            <a:endParaRPr lang="en-US"/>
          </a:p>
        </p:txBody>
      </p:sp>
    </p:spTree>
    <p:extLst>
      <p:ext uri="{BB962C8B-B14F-4D97-AF65-F5344CB8AC3E}">
        <p14:creationId xmlns:p14="http://schemas.microsoft.com/office/powerpoint/2010/main" val="1812353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Zara</a:t>
            </a:r>
          </a:p>
          <a:p>
            <a:endParaRPr lang="en-US"/>
          </a:p>
        </p:txBody>
      </p:sp>
      <p:sp>
        <p:nvSpPr>
          <p:cNvPr id="4" name="Slide Number Placeholder 3"/>
          <p:cNvSpPr>
            <a:spLocks noGrp="1"/>
          </p:cNvSpPr>
          <p:nvPr>
            <p:ph type="sldNum" sz="quarter" idx="5"/>
          </p:nvPr>
        </p:nvSpPr>
        <p:spPr/>
        <p:txBody>
          <a:bodyPr/>
          <a:lstStyle/>
          <a:p>
            <a:fld id="{123C1577-7516-4E31-A202-210D0EB8FC4F}" type="slidenum">
              <a:rPr lang="en-US" smtClean="0"/>
              <a:t>2</a:t>
            </a:fld>
            <a:endParaRPr lang="en-US"/>
          </a:p>
        </p:txBody>
      </p:sp>
    </p:spTree>
    <p:extLst>
      <p:ext uri="{BB962C8B-B14F-4D97-AF65-F5344CB8AC3E}">
        <p14:creationId xmlns:p14="http://schemas.microsoft.com/office/powerpoint/2010/main" val="837634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all</a:t>
            </a:r>
          </a:p>
          <a:p>
            <a:endParaRPr lang="en-US"/>
          </a:p>
        </p:txBody>
      </p:sp>
      <p:sp>
        <p:nvSpPr>
          <p:cNvPr id="4" name="Slide Number Placeholder 3"/>
          <p:cNvSpPr>
            <a:spLocks noGrp="1"/>
          </p:cNvSpPr>
          <p:nvPr>
            <p:ph type="sldNum" sz="quarter" idx="5"/>
          </p:nvPr>
        </p:nvSpPr>
        <p:spPr/>
        <p:txBody>
          <a:bodyPr/>
          <a:lstStyle/>
          <a:p>
            <a:fld id="{123C1577-7516-4E31-A202-210D0EB8FC4F}" type="slidenum">
              <a:rPr lang="en-US" smtClean="0"/>
              <a:t>3</a:t>
            </a:fld>
            <a:endParaRPr lang="en-US"/>
          </a:p>
        </p:txBody>
      </p:sp>
    </p:spTree>
    <p:extLst>
      <p:ext uri="{BB962C8B-B14F-4D97-AF65-F5344CB8AC3E}">
        <p14:creationId xmlns:p14="http://schemas.microsoft.com/office/powerpoint/2010/main" val="3598771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D529E-33DD-4A2E-C8BB-72BB9D4DFC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4D56F2-A3EE-1D2D-001E-4D80FAB2C6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F074B0-9B7E-A87F-570E-16758D5FD770}"/>
              </a:ext>
            </a:extLst>
          </p:cNvPr>
          <p:cNvSpPr>
            <a:spLocks noGrp="1"/>
          </p:cNvSpPr>
          <p:nvPr>
            <p:ph type="body" idx="1"/>
          </p:nvPr>
        </p:nvSpPr>
        <p:spPr/>
        <p:txBody>
          <a:bodyPr/>
          <a:lstStyle/>
          <a:p>
            <a:pPr algn="l" rtl="0" fontAlgn="base">
              <a:lnSpc>
                <a:spcPts val="1564"/>
              </a:lnSpc>
              <a:spcAft>
                <a:spcPts val="800"/>
              </a:spcAft>
            </a:pPr>
            <a:r>
              <a:rPr lang="en-US" sz="1200" b="0" i="0">
                <a:solidFill>
                  <a:srgbClr val="000000"/>
                </a:solidFill>
                <a:effectLst/>
                <a:latin typeface="Arial" panose="020B0604020202020204" pitchFamily="34" charset="0"/>
              </a:rPr>
              <a:t>This box plot illustrates the distribution of song streaming counts on Spotify based on the number of contributing artists (ranging from single artists to collaborations with up to eight artists). The y-axis represents the number of streams on a logarithmic scale, capturing a wide range of values, while the x-axis indicates the count of contributing artists. </a:t>
            </a:r>
            <a:endParaRPr lang="en-US" b="0" i="0">
              <a:solidFill>
                <a:srgbClr val="000000"/>
              </a:solidFill>
              <a:effectLst/>
              <a:latin typeface="Segoe UI" panose="020B0502040204020203" pitchFamily="34" charset="0"/>
            </a:endParaRPr>
          </a:p>
          <a:p>
            <a:pPr algn="l" rtl="0" fontAlgn="base">
              <a:lnSpc>
                <a:spcPts val="1564"/>
              </a:lnSpc>
              <a:spcAft>
                <a:spcPts val="800"/>
              </a:spcAft>
            </a:pPr>
            <a:r>
              <a:rPr lang="en-US" sz="1200" b="0" i="0">
                <a:solidFill>
                  <a:srgbClr val="000000"/>
                </a:solidFill>
                <a:effectLst/>
                <a:latin typeface="Arial" panose="020B0604020202020204" pitchFamily="34" charset="0"/>
              </a:rPr>
              <a:t> </a:t>
            </a:r>
            <a:endParaRPr lang="en-US" b="0" i="0">
              <a:solidFill>
                <a:srgbClr val="000000"/>
              </a:solidFill>
              <a:effectLst/>
              <a:latin typeface="Segoe UI" panose="020B0502040204020203" pitchFamily="34" charset="0"/>
            </a:endParaRPr>
          </a:p>
          <a:p>
            <a:pPr algn="l" rtl="0" fontAlgn="base">
              <a:lnSpc>
                <a:spcPts val="1564"/>
              </a:lnSpc>
              <a:spcAft>
                <a:spcPts val="800"/>
              </a:spcAft>
            </a:pPr>
            <a:r>
              <a:rPr lang="en-US" sz="1200" b="1" i="0">
                <a:solidFill>
                  <a:srgbClr val="000000"/>
                </a:solidFill>
                <a:effectLst/>
                <a:latin typeface="Arial" panose="020B0604020202020204" pitchFamily="34" charset="0"/>
              </a:rPr>
              <a:t>Key Observations:</a:t>
            </a:r>
            <a:r>
              <a:rPr lang="en-US" sz="1200" b="0" i="0">
                <a:solidFill>
                  <a:srgbClr val="000000"/>
                </a:solidFill>
                <a:effectLst/>
                <a:latin typeface="Arial" panose="020B0604020202020204" pitchFamily="34" charset="0"/>
              </a:rPr>
              <a:t> </a:t>
            </a:r>
            <a:endParaRPr lang="en-US" b="0" i="0">
              <a:solidFill>
                <a:srgbClr val="000000"/>
              </a:solidFill>
              <a:effectLst/>
              <a:latin typeface="Segoe UI" panose="020B0502040204020203" pitchFamily="34" charset="0"/>
            </a:endParaRPr>
          </a:p>
          <a:p>
            <a:pPr algn="l" rtl="0" fontAlgn="base">
              <a:lnSpc>
                <a:spcPts val="1564"/>
              </a:lnSpc>
              <a:buFont typeface="+mj-lt"/>
              <a:buAutoNum type="arabicPeriod"/>
            </a:pPr>
            <a:r>
              <a:rPr lang="en-US" sz="1200" b="1" i="0">
                <a:solidFill>
                  <a:srgbClr val="000000"/>
                </a:solidFill>
                <a:effectLst/>
                <a:latin typeface="Arial" panose="020B0604020202020204" pitchFamily="34" charset="0"/>
              </a:rPr>
              <a:t>Streaming Count Median and Spread</a:t>
            </a:r>
            <a:r>
              <a:rPr lang="en-US" sz="1200" b="0" i="0">
                <a:solidFill>
                  <a:srgbClr val="000000"/>
                </a:solidFill>
                <a:effectLst/>
                <a:latin typeface="Arial" panose="020B0604020202020204" pitchFamily="34" charset="0"/>
              </a:rPr>
              <a:t>: </a:t>
            </a:r>
          </a:p>
          <a:p>
            <a:pPr algn="l" rtl="0" fontAlgn="base">
              <a:lnSpc>
                <a:spcPts val="1564"/>
              </a:lnSpc>
              <a:buFont typeface="+mj-lt"/>
              <a:buAutoNum type="arabicPeriod"/>
            </a:pPr>
            <a:r>
              <a:rPr lang="en-US" sz="1200" b="0" i="0">
                <a:solidFill>
                  <a:srgbClr val="000000"/>
                </a:solidFill>
                <a:effectLst/>
                <a:latin typeface="Arial" panose="020B0604020202020204" pitchFamily="34" charset="0"/>
              </a:rPr>
              <a:t>The median count of streams in a song from a single artist is quite high, while the IQR remains considerably narrow. This implies the performance across the single artists has remained consistent. </a:t>
            </a:r>
          </a:p>
          <a:p>
            <a:pPr algn="l" rtl="0" fontAlgn="base">
              <a:lnSpc>
                <a:spcPts val="1564"/>
              </a:lnSpc>
              <a:buFont typeface="+mj-lt"/>
              <a:buAutoNum type="arabicPeriod" startAt="2"/>
            </a:pPr>
            <a:r>
              <a:rPr lang="en-US" sz="1200" b="0" i="0">
                <a:solidFill>
                  <a:srgbClr val="000000"/>
                </a:solidFill>
                <a:effectLst/>
                <a:latin typeface="Arial" panose="020B0604020202020204" pitchFamily="34" charset="0"/>
              </a:rPr>
              <a:t>In cases of multiple contributing artists, this median streaming count sees small fluctuations and often stays comparable, at least up to five artists in one song. </a:t>
            </a:r>
          </a:p>
          <a:p>
            <a:pPr algn="l" rtl="0" fontAlgn="base">
              <a:lnSpc>
                <a:spcPts val="1564"/>
              </a:lnSpc>
              <a:buFont typeface="+mj-lt"/>
              <a:buAutoNum type="arabicPeriod" startAt="2"/>
            </a:pPr>
            <a:r>
              <a:rPr lang="en-US" sz="1200" b="1" i="0">
                <a:solidFill>
                  <a:srgbClr val="000000"/>
                </a:solidFill>
                <a:effectLst/>
                <a:latin typeface="Arial" panose="020B0604020202020204" pitchFamily="34" charset="0"/>
              </a:rPr>
              <a:t>Outliers:</a:t>
            </a:r>
            <a:r>
              <a:rPr lang="en-US" sz="1200" b="0" i="0">
                <a:solidFill>
                  <a:srgbClr val="000000"/>
                </a:solidFill>
                <a:effectLst/>
                <a:latin typeface="Arial" panose="020B0604020202020204" pitchFamily="34" charset="0"/>
              </a:rPr>
              <a:t> </a:t>
            </a:r>
          </a:p>
          <a:p>
            <a:pPr algn="l" rtl="0" fontAlgn="base">
              <a:lnSpc>
                <a:spcPts val="1564"/>
              </a:lnSpc>
              <a:buFont typeface="+mj-lt"/>
              <a:buAutoNum type="arabicPeriod"/>
            </a:pPr>
            <a:r>
              <a:rPr lang="en-US" sz="1200" b="0" i="0">
                <a:solidFill>
                  <a:srgbClr val="000000"/>
                </a:solidFill>
                <a:effectLst/>
                <a:latin typeface="Arial" panose="020B0604020202020204" pitchFamily="34" charset="0"/>
              </a:rPr>
              <a:t>Throughout the artist counts, the highly outlying points for the really high streams stand out and indicate blockbuster hits. </a:t>
            </a:r>
          </a:p>
          <a:p>
            <a:pPr algn="l" rtl="0" fontAlgn="base">
              <a:lnSpc>
                <a:spcPts val="1564"/>
              </a:lnSpc>
              <a:buFont typeface="+mj-lt"/>
              <a:buAutoNum type="arabicPeriod" startAt="2"/>
            </a:pPr>
            <a:r>
              <a:rPr lang="en-US" sz="1200" b="0" i="0">
                <a:solidFill>
                  <a:srgbClr val="000000"/>
                </a:solidFill>
                <a:effectLst/>
                <a:latin typeface="Arial" panose="020B0604020202020204" pitchFamily="34" charset="0"/>
              </a:rPr>
              <a:t>The songs with single or dual artists have more outliers that are really high streaming. </a:t>
            </a:r>
          </a:p>
          <a:p>
            <a:pPr algn="l" rtl="0" fontAlgn="base">
              <a:lnSpc>
                <a:spcPts val="1564"/>
              </a:lnSpc>
              <a:buFont typeface="+mj-lt"/>
              <a:buAutoNum type="arabicPeriod" startAt="3"/>
            </a:pPr>
            <a:r>
              <a:rPr lang="en-US" sz="1200" b="1" i="0">
                <a:solidFill>
                  <a:srgbClr val="000000"/>
                </a:solidFill>
                <a:effectLst/>
                <a:latin typeface="Arial" panose="020B0604020202020204" pitchFamily="34" charset="0"/>
              </a:rPr>
              <a:t>Collaboration Dynamics:</a:t>
            </a:r>
            <a:r>
              <a:rPr lang="en-US" sz="1200" b="0" i="0">
                <a:solidFill>
                  <a:srgbClr val="000000"/>
                </a:solidFill>
                <a:effectLst/>
                <a:latin typeface="Arial" panose="020B0604020202020204" pitchFamily="34" charset="0"/>
              </a:rPr>
              <a:t> </a:t>
            </a:r>
          </a:p>
          <a:p>
            <a:pPr algn="l" rtl="0" fontAlgn="base">
              <a:lnSpc>
                <a:spcPts val="1564"/>
              </a:lnSpc>
              <a:buFont typeface="+mj-lt"/>
              <a:buAutoNum type="arabicPeriod"/>
            </a:pPr>
            <a:r>
              <a:rPr lang="en-US" sz="1200" b="0" i="0">
                <a:solidFill>
                  <a:srgbClr val="000000"/>
                </a:solidFill>
                <a:effectLst/>
                <a:latin typeface="Arial" panose="020B0604020202020204" pitchFamily="34" charset="0"/>
              </a:rPr>
              <a:t>Songs with more artists (e.g., six or more) show increased variability, as can be seen in the wider range of the box plot and whiskers. </a:t>
            </a:r>
          </a:p>
          <a:p>
            <a:pPr algn="l" rtl="0" fontAlgn="base">
              <a:lnSpc>
                <a:spcPts val="1564"/>
              </a:lnSpc>
              <a:buFont typeface="+mj-lt"/>
              <a:buAutoNum type="arabicPeriod" startAt="2"/>
            </a:pPr>
            <a:r>
              <a:rPr lang="en-US" sz="1200" b="0" i="0">
                <a:solidFill>
                  <a:srgbClr val="000000"/>
                </a:solidFill>
                <a:effectLst/>
                <a:latin typeface="Arial" panose="020B0604020202020204" pitchFamily="34" charset="0"/>
              </a:rPr>
              <a:t>The data for seven and eight artists is sparse, with small sample sizes and narrower ranges of streaming counts, which makes generalization difficult. </a:t>
            </a:r>
          </a:p>
          <a:p>
            <a:pPr algn="l" rtl="0" fontAlgn="base">
              <a:lnSpc>
                <a:spcPts val="1564"/>
              </a:lnSpc>
              <a:spcAft>
                <a:spcPts val="800"/>
              </a:spcAft>
            </a:pPr>
            <a:r>
              <a:rPr lang="en-US" sz="1200" b="1" i="0">
                <a:solidFill>
                  <a:srgbClr val="000000"/>
                </a:solidFill>
                <a:effectLst/>
                <a:latin typeface="Arial" panose="020B0604020202020204" pitchFamily="34" charset="0"/>
              </a:rPr>
              <a:t>Insights</a:t>
            </a:r>
            <a:r>
              <a:rPr lang="en-US" sz="1200" b="0" i="0">
                <a:solidFill>
                  <a:srgbClr val="000000"/>
                </a:solidFill>
                <a:effectLst/>
                <a:latin typeface="Arial" panose="020B0604020202020204" pitchFamily="34" charset="0"/>
              </a:rPr>
              <a:t>: </a:t>
            </a:r>
            <a:endParaRPr lang="en-US" b="0" i="0">
              <a:solidFill>
                <a:srgbClr val="000000"/>
              </a:solidFill>
              <a:effectLst/>
              <a:latin typeface="Segoe UI" panose="020B0502040204020203" pitchFamily="34" charset="0"/>
            </a:endParaRPr>
          </a:p>
          <a:p>
            <a:pPr algn="l" rtl="0" fontAlgn="base">
              <a:lnSpc>
                <a:spcPts val="1564"/>
              </a:lnSpc>
              <a:buFont typeface="Arial" panose="020B0604020202020204" pitchFamily="34" charset="0"/>
              <a:buChar char="•"/>
            </a:pPr>
            <a:r>
              <a:rPr lang="en-US" sz="1200" b="1" i="0">
                <a:solidFill>
                  <a:srgbClr val="000000"/>
                </a:solidFill>
                <a:effectLst/>
                <a:latin typeface="Arial" panose="020B0604020202020204" pitchFamily="34" charset="0"/>
              </a:rPr>
              <a:t>Consistency in Singles and Smaller Collaborations</a:t>
            </a:r>
            <a:r>
              <a:rPr lang="en-US" sz="1200" b="0" i="0">
                <a:solidFill>
                  <a:srgbClr val="000000"/>
                </a:solidFill>
                <a:effectLst/>
                <a:latin typeface="Arial" panose="020B0604020202020204" pitchFamily="34" charset="0"/>
              </a:rPr>
              <a:t>: Songs with one or two artists tend to perform consistently well, probably because of strong individual branding or synergy between fewer collaborators. </a:t>
            </a:r>
          </a:p>
          <a:p>
            <a:pPr algn="l" rtl="0" fontAlgn="base">
              <a:lnSpc>
                <a:spcPts val="1564"/>
              </a:lnSpc>
              <a:buFont typeface="Arial" panose="020B0604020202020204" pitchFamily="34" charset="0"/>
              <a:buChar char="•"/>
            </a:pPr>
            <a:r>
              <a:rPr lang="en-US" sz="1200" b="1" i="0">
                <a:solidFill>
                  <a:srgbClr val="000000"/>
                </a:solidFill>
                <a:effectLst/>
                <a:latin typeface="Arial" panose="020B0604020202020204" pitchFamily="34" charset="0"/>
              </a:rPr>
              <a:t>Potential Impact of Big Collaborations</a:t>
            </a:r>
            <a:r>
              <a:rPr lang="en-US" sz="1200" b="0" i="0">
                <a:solidFill>
                  <a:srgbClr val="000000"/>
                </a:solidFill>
                <a:effectLst/>
                <a:latin typeface="Arial" panose="020B0604020202020204" pitchFamily="34" charset="0"/>
              </a:rPr>
              <a:t>: Songs by many artists are more inconsistent across streaming counts, perhaps an indication that large collaborations serve niche audiences or have very specific marketing needs for viability. </a:t>
            </a:r>
          </a:p>
          <a:p>
            <a:pPr algn="l" rtl="0" fontAlgn="base">
              <a:lnSpc>
                <a:spcPts val="1564"/>
              </a:lnSpc>
              <a:buFont typeface="Arial" panose="020B0604020202020204" pitchFamily="34" charset="0"/>
              <a:buChar char="•"/>
            </a:pPr>
            <a:r>
              <a:rPr lang="en-US" sz="1200" b="1" i="0">
                <a:solidFill>
                  <a:srgbClr val="000000"/>
                </a:solidFill>
                <a:effectLst/>
                <a:latin typeface="Arial" panose="020B0604020202020204" pitchFamily="34" charset="0"/>
              </a:rPr>
              <a:t>Log Scales Have Their Advantages</a:t>
            </a:r>
            <a:r>
              <a:rPr lang="en-US" sz="1200" b="0" i="0">
                <a:solidFill>
                  <a:srgbClr val="000000"/>
                </a:solidFill>
                <a:effectLst/>
                <a:latin typeface="Arial" panose="020B0604020202020204" pitchFamily="34" charset="0"/>
              </a:rPr>
              <a:t>: A log scale in terms of streams serves well in highlighting trends and outliers while ensuring that lower and high streaming counts are proportionately represented. </a:t>
            </a:r>
          </a:p>
          <a:p>
            <a:pPr algn="l" rtl="0" fontAlgn="base">
              <a:lnSpc>
                <a:spcPts val="1564"/>
              </a:lnSpc>
              <a:spcAft>
                <a:spcPts val="800"/>
              </a:spcAft>
            </a:pPr>
            <a:r>
              <a:rPr lang="en-US" sz="1200" b="0" i="0">
                <a:solidFill>
                  <a:srgbClr val="000000"/>
                </a:solidFill>
                <a:effectLst/>
                <a:latin typeface="Arial" panose="020B0604020202020204" pitchFamily="34" charset="0"/>
              </a:rPr>
              <a:t>The preceding chart emphasizes the multifaceted nature of collaborations, given the success of both pure solo tracks and multi-artistic collaborations, even as these two types of musical collaboration show different levels of regularity and dispersion. </a:t>
            </a:r>
            <a:endParaRPr lang="en-US" b="0" i="0">
              <a:solidFill>
                <a:srgbClr val="000000"/>
              </a:solidFill>
              <a:effectLst/>
              <a:latin typeface="Segoe UI" panose="020B0502040204020203" pitchFamily="34" charset="0"/>
            </a:endParaRPr>
          </a:p>
          <a:p>
            <a:endParaRPr lang="en-US"/>
          </a:p>
          <a:p>
            <a:endParaRPr lang="en-US"/>
          </a:p>
        </p:txBody>
      </p:sp>
      <p:sp>
        <p:nvSpPr>
          <p:cNvPr id="4" name="Slide Number Placeholder 3">
            <a:extLst>
              <a:ext uri="{FF2B5EF4-FFF2-40B4-BE49-F238E27FC236}">
                <a16:creationId xmlns:a16="http://schemas.microsoft.com/office/drawing/2014/main" id="{B146A13E-7D8E-0D4E-10B9-427727C4A29B}"/>
              </a:ext>
            </a:extLst>
          </p:cNvPr>
          <p:cNvSpPr>
            <a:spLocks noGrp="1"/>
          </p:cNvSpPr>
          <p:nvPr>
            <p:ph type="sldNum" sz="quarter" idx="5"/>
          </p:nvPr>
        </p:nvSpPr>
        <p:spPr/>
        <p:txBody>
          <a:bodyPr/>
          <a:lstStyle/>
          <a:p>
            <a:fld id="{123C1577-7516-4E31-A202-210D0EB8FC4F}" type="slidenum">
              <a:rPr lang="en-US" smtClean="0"/>
              <a:t>6</a:t>
            </a:fld>
            <a:endParaRPr lang="en-US"/>
          </a:p>
        </p:txBody>
      </p:sp>
    </p:spTree>
    <p:extLst>
      <p:ext uri="{BB962C8B-B14F-4D97-AF65-F5344CB8AC3E}">
        <p14:creationId xmlns:p14="http://schemas.microsoft.com/office/powerpoint/2010/main" val="2625150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F3A15-6ACF-FB5A-86A7-B66DF51183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DC0ABE-EDAF-09C8-016F-407F18C968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461493-C5CE-9867-78F5-F64BDA766548}"/>
              </a:ext>
            </a:extLst>
          </p:cNvPr>
          <p:cNvSpPr>
            <a:spLocks noGrp="1"/>
          </p:cNvSpPr>
          <p:nvPr>
            <p:ph type="body" idx="1"/>
          </p:nvPr>
        </p:nvSpPr>
        <p:spPr/>
        <p:txBody>
          <a:bodyPr/>
          <a:lstStyle/>
          <a:p>
            <a:pPr algn="l" rtl="0" fontAlgn="base">
              <a:lnSpc>
                <a:spcPts val="1564"/>
              </a:lnSpc>
              <a:spcAft>
                <a:spcPts val="800"/>
              </a:spcAft>
            </a:pPr>
            <a:r>
              <a:rPr lang="en-US" sz="1200" b="0" i="0">
                <a:solidFill>
                  <a:srgbClr val="000000"/>
                </a:solidFill>
                <a:effectLst/>
                <a:latin typeface="Arial" panose="020B0604020202020204" pitchFamily="34" charset="0"/>
              </a:rPr>
              <a:t>This box plot illustrates the distribution of song streaming counts on Spotify based on the number of contributing artists (ranging from single artists to collaborations with up to eight artists). The y-axis represents the number of streams on a logarithmic scale, capturing a wide range of values, while the x-axis indicates the count of contributing artists. </a:t>
            </a:r>
            <a:endParaRPr lang="en-US" b="0" i="0">
              <a:solidFill>
                <a:srgbClr val="000000"/>
              </a:solidFill>
              <a:effectLst/>
              <a:latin typeface="Segoe UI" panose="020B0502040204020203" pitchFamily="34" charset="0"/>
            </a:endParaRPr>
          </a:p>
          <a:p>
            <a:pPr algn="l" rtl="0" fontAlgn="base">
              <a:lnSpc>
                <a:spcPts val="1564"/>
              </a:lnSpc>
              <a:spcAft>
                <a:spcPts val="800"/>
              </a:spcAft>
            </a:pPr>
            <a:r>
              <a:rPr lang="en-US" sz="1200" b="0" i="0">
                <a:solidFill>
                  <a:srgbClr val="000000"/>
                </a:solidFill>
                <a:effectLst/>
                <a:latin typeface="Arial" panose="020B0604020202020204" pitchFamily="34" charset="0"/>
              </a:rPr>
              <a:t> </a:t>
            </a:r>
            <a:endParaRPr lang="en-US" b="0" i="0">
              <a:solidFill>
                <a:srgbClr val="000000"/>
              </a:solidFill>
              <a:effectLst/>
              <a:latin typeface="Segoe UI" panose="020B0502040204020203" pitchFamily="34" charset="0"/>
            </a:endParaRPr>
          </a:p>
          <a:p>
            <a:pPr algn="l" rtl="0" fontAlgn="base">
              <a:lnSpc>
                <a:spcPts val="1564"/>
              </a:lnSpc>
              <a:spcAft>
                <a:spcPts val="800"/>
              </a:spcAft>
            </a:pPr>
            <a:r>
              <a:rPr lang="en-US" sz="1200" b="1" i="0">
                <a:solidFill>
                  <a:srgbClr val="000000"/>
                </a:solidFill>
                <a:effectLst/>
                <a:latin typeface="Arial" panose="020B0604020202020204" pitchFamily="34" charset="0"/>
              </a:rPr>
              <a:t>Key Observations:</a:t>
            </a:r>
            <a:r>
              <a:rPr lang="en-US" sz="1200" b="0" i="0">
                <a:solidFill>
                  <a:srgbClr val="000000"/>
                </a:solidFill>
                <a:effectLst/>
                <a:latin typeface="Arial" panose="020B0604020202020204" pitchFamily="34" charset="0"/>
              </a:rPr>
              <a:t> </a:t>
            </a:r>
            <a:endParaRPr lang="en-US" b="0" i="0">
              <a:solidFill>
                <a:srgbClr val="000000"/>
              </a:solidFill>
              <a:effectLst/>
              <a:latin typeface="Segoe UI" panose="020B0502040204020203" pitchFamily="34" charset="0"/>
            </a:endParaRPr>
          </a:p>
          <a:p>
            <a:pPr algn="l" rtl="0" fontAlgn="base">
              <a:lnSpc>
                <a:spcPts val="1564"/>
              </a:lnSpc>
              <a:buFont typeface="+mj-lt"/>
              <a:buAutoNum type="arabicPeriod"/>
            </a:pPr>
            <a:r>
              <a:rPr lang="en-US" sz="1200" b="1" i="0">
                <a:solidFill>
                  <a:srgbClr val="000000"/>
                </a:solidFill>
                <a:effectLst/>
                <a:latin typeface="Arial" panose="020B0604020202020204" pitchFamily="34" charset="0"/>
              </a:rPr>
              <a:t>Streaming Count Median and Spread</a:t>
            </a:r>
            <a:r>
              <a:rPr lang="en-US" sz="1200" b="0" i="0">
                <a:solidFill>
                  <a:srgbClr val="000000"/>
                </a:solidFill>
                <a:effectLst/>
                <a:latin typeface="Arial" panose="020B0604020202020204" pitchFamily="34" charset="0"/>
              </a:rPr>
              <a:t>: </a:t>
            </a:r>
          </a:p>
          <a:p>
            <a:pPr algn="l" rtl="0" fontAlgn="base">
              <a:lnSpc>
                <a:spcPts val="1564"/>
              </a:lnSpc>
              <a:buFont typeface="+mj-lt"/>
              <a:buAutoNum type="arabicPeriod"/>
            </a:pPr>
            <a:r>
              <a:rPr lang="en-US" sz="1200" b="0" i="0">
                <a:solidFill>
                  <a:srgbClr val="000000"/>
                </a:solidFill>
                <a:effectLst/>
                <a:latin typeface="Arial" panose="020B0604020202020204" pitchFamily="34" charset="0"/>
              </a:rPr>
              <a:t>The median count of streams in a song from a single artist is quite high, while the IQR remains considerably narrow. This implies the performance across the single artists has remained consistent. </a:t>
            </a:r>
          </a:p>
          <a:p>
            <a:pPr algn="l" rtl="0" fontAlgn="base">
              <a:lnSpc>
                <a:spcPts val="1564"/>
              </a:lnSpc>
              <a:buFont typeface="+mj-lt"/>
              <a:buAutoNum type="arabicPeriod" startAt="2"/>
            </a:pPr>
            <a:r>
              <a:rPr lang="en-US" sz="1200" b="0" i="0">
                <a:solidFill>
                  <a:srgbClr val="000000"/>
                </a:solidFill>
                <a:effectLst/>
                <a:latin typeface="Arial" panose="020B0604020202020204" pitchFamily="34" charset="0"/>
              </a:rPr>
              <a:t>In cases of multiple contributing artists, this median streaming count sees small fluctuations and often stays comparable, at least up to five artists in one song. </a:t>
            </a:r>
          </a:p>
          <a:p>
            <a:pPr algn="l" rtl="0" fontAlgn="base">
              <a:lnSpc>
                <a:spcPts val="1564"/>
              </a:lnSpc>
              <a:buFont typeface="+mj-lt"/>
              <a:buAutoNum type="arabicPeriod" startAt="2"/>
            </a:pPr>
            <a:r>
              <a:rPr lang="en-US" sz="1200" b="1" i="0">
                <a:solidFill>
                  <a:srgbClr val="000000"/>
                </a:solidFill>
                <a:effectLst/>
                <a:latin typeface="Arial" panose="020B0604020202020204" pitchFamily="34" charset="0"/>
              </a:rPr>
              <a:t>Outliers:</a:t>
            </a:r>
            <a:r>
              <a:rPr lang="en-US" sz="1200" b="0" i="0">
                <a:solidFill>
                  <a:srgbClr val="000000"/>
                </a:solidFill>
                <a:effectLst/>
                <a:latin typeface="Arial" panose="020B0604020202020204" pitchFamily="34" charset="0"/>
              </a:rPr>
              <a:t> </a:t>
            </a:r>
          </a:p>
          <a:p>
            <a:pPr algn="l" rtl="0" fontAlgn="base">
              <a:lnSpc>
                <a:spcPts val="1564"/>
              </a:lnSpc>
              <a:buFont typeface="+mj-lt"/>
              <a:buAutoNum type="arabicPeriod"/>
            </a:pPr>
            <a:r>
              <a:rPr lang="en-US" sz="1200" b="0" i="0">
                <a:solidFill>
                  <a:srgbClr val="000000"/>
                </a:solidFill>
                <a:effectLst/>
                <a:latin typeface="Arial" panose="020B0604020202020204" pitchFamily="34" charset="0"/>
              </a:rPr>
              <a:t>Throughout the artist counts, the highly outlying points for the really high streams stand out and indicate blockbuster hits. </a:t>
            </a:r>
          </a:p>
          <a:p>
            <a:pPr algn="l" rtl="0" fontAlgn="base">
              <a:lnSpc>
                <a:spcPts val="1564"/>
              </a:lnSpc>
              <a:buFont typeface="+mj-lt"/>
              <a:buAutoNum type="arabicPeriod" startAt="2"/>
            </a:pPr>
            <a:r>
              <a:rPr lang="en-US" sz="1200" b="0" i="0">
                <a:solidFill>
                  <a:srgbClr val="000000"/>
                </a:solidFill>
                <a:effectLst/>
                <a:latin typeface="Arial" panose="020B0604020202020204" pitchFamily="34" charset="0"/>
              </a:rPr>
              <a:t>The songs with single or dual artists have more outliers that are really high streaming. </a:t>
            </a:r>
          </a:p>
          <a:p>
            <a:pPr algn="l" rtl="0" fontAlgn="base">
              <a:lnSpc>
                <a:spcPts val="1564"/>
              </a:lnSpc>
              <a:buFont typeface="+mj-lt"/>
              <a:buAutoNum type="arabicPeriod" startAt="3"/>
            </a:pPr>
            <a:r>
              <a:rPr lang="en-US" sz="1200" b="1" i="0">
                <a:solidFill>
                  <a:srgbClr val="000000"/>
                </a:solidFill>
                <a:effectLst/>
                <a:latin typeface="Arial" panose="020B0604020202020204" pitchFamily="34" charset="0"/>
              </a:rPr>
              <a:t>Collaboration Dynamics:</a:t>
            </a:r>
            <a:r>
              <a:rPr lang="en-US" sz="1200" b="0" i="0">
                <a:solidFill>
                  <a:srgbClr val="000000"/>
                </a:solidFill>
                <a:effectLst/>
                <a:latin typeface="Arial" panose="020B0604020202020204" pitchFamily="34" charset="0"/>
              </a:rPr>
              <a:t> </a:t>
            </a:r>
          </a:p>
          <a:p>
            <a:pPr algn="l" rtl="0" fontAlgn="base">
              <a:lnSpc>
                <a:spcPts val="1564"/>
              </a:lnSpc>
              <a:buFont typeface="+mj-lt"/>
              <a:buAutoNum type="arabicPeriod"/>
            </a:pPr>
            <a:r>
              <a:rPr lang="en-US" sz="1200" b="0" i="0">
                <a:solidFill>
                  <a:srgbClr val="000000"/>
                </a:solidFill>
                <a:effectLst/>
                <a:latin typeface="Arial" panose="020B0604020202020204" pitchFamily="34" charset="0"/>
              </a:rPr>
              <a:t>Songs with more artists (e.g., six or more) show increased variability, as can be seen in the wider range of the box plot and whiskers. </a:t>
            </a:r>
          </a:p>
          <a:p>
            <a:pPr algn="l" rtl="0" fontAlgn="base">
              <a:lnSpc>
                <a:spcPts val="1564"/>
              </a:lnSpc>
              <a:buFont typeface="+mj-lt"/>
              <a:buAutoNum type="arabicPeriod" startAt="2"/>
            </a:pPr>
            <a:r>
              <a:rPr lang="en-US" sz="1200" b="0" i="0">
                <a:solidFill>
                  <a:srgbClr val="000000"/>
                </a:solidFill>
                <a:effectLst/>
                <a:latin typeface="Arial" panose="020B0604020202020204" pitchFamily="34" charset="0"/>
              </a:rPr>
              <a:t>The data for seven and eight artists is sparse, with small sample sizes and narrower ranges of streaming counts, which makes generalization difficult. </a:t>
            </a:r>
          </a:p>
          <a:p>
            <a:pPr algn="l" rtl="0" fontAlgn="base">
              <a:lnSpc>
                <a:spcPts val="1564"/>
              </a:lnSpc>
              <a:spcAft>
                <a:spcPts val="800"/>
              </a:spcAft>
            </a:pPr>
            <a:r>
              <a:rPr lang="en-US" sz="1200" b="1" i="0">
                <a:solidFill>
                  <a:srgbClr val="000000"/>
                </a:solidFill>
                <a:effectLst/>
                <a:latin typeface="Arial" panose="020B0604020202020204" pitchFamily="34" charset="0"/>
              </a:rPr>
              <a:t>Insights</a:t>
            </a:r>
            <a:r>
              <a:rPr lang="en-US" sz="1200" b="0" i="0">
                <a:solidFill>
                  <a:srgbClr val="000000"/>
                </a:solidFill>
                <a:effectLst/>
                <a:latin typeface="Arial" panose="020B0604020202020204" pitchFamily="34" charset="0"/>
              </a:rPr>
              <a:t>: </a:t>
            </a:r>
            <a:endParaRPr lang="en-US" b="0" i="0">
              <a:solidFill>
                <a:srgbClr val="000000"/>
              </a:solidFill>
              <a:effectLst/>
              <a:latin typeface="Segoe UI" panose="020B0502040204020203" pitchFamily="34" charset="0"/>
            </a:endParaRPr>
          </a:p>
          <a:p>
            <a:pPr algn="l" rtl="0" fontAlgn="base">
              <a:lnSpc>
                <a:spcPts val="1564"/>
              </a:lnSpc>
              <a:buFont typeface="Arial" panose="020B0604020202020204" pitchFamily="34" charset="0"/>
              <a:buChar char="•"/>
            </a:pPr>
            <a:r>
              <a:rPr lang="en-US" sz="1200" b="1" i="0">
                <a:solidFill>
                  <a:srgbClr val="000000"/>
                </a:solidFill>
                <a:effectLst/>
                <a:latin typeface="Arial" panose="020B0604020202020204" pitchFamily="34" charset="0"/>
              </a:rPr>
              <a:t>Consistency in Singles and Smaller Collaborations</a:t>
            </a:r>
            <a:r>
              <a:rPr lang="en-US" sz="1200" b="0" i="0">
                <a:solidFill>
                  <a:srgbClr val="000000"/>
                </a:solidFill>
                <a:effectLst/>
                <a:latin typeface="Arial" panose="020B0604020202020204" pitchFamily="34" charset="0"/>
              </a:rPr>
              <a:t>: Songs with one or two artists tend to perform consistently well, probably because of strong individual branding or synergy between fewer collaborators. </a:t>
            </a:r>
          </a:p>
          <a:p>
            <a:pPr algn="l" rtl="0" fontAlgn="base">
              <a:lnSpc>
                <a:spcPts val="1564"/>
              </a:lnSpc>
              <a:buFont typeface="Arial" panose="020B0604020202020204" pitchFamily="34" charset="0"/>
              <a:buChar char="•"/>
            </a:pPr>
            <a:r>
              <a:rPr lang="en-US" sz="1200" b="1" i="0">
                <a:solidFill>
                  <a:srgbClr val="000000"/>
                </a:solidFill>
                <a:effectLst/>
                <a:latin typeface="Arial" panose="020B0604020202020204" pitchFamily="34" charset="0"/>
              </a:rPr>
              <a:t>Potential Impact of Big Collaborations</a:t>
            </a:r>
            <a:r>
              <a:rPr lang="en-US" sz="1200" b="0" i="0">
                <a:solidFill>
                  <a:srgbClr val="000000"/>
                </a:solidFill>
                <a:effectLst/>
                <a:latin typeface="Arial" panose="020B0604020202020204" pitchFamily="34" charset="0"/>
              </a:rPr>
              <a:t>: Songs by many artists are more inconsistent across streaming counts, perhaps an indication that large collaborations serve niche audiences or have very specific marketing needs for viability. </a:t>
            </a:r>
          </a:p>
          <a:p>
            <a:pPr algn="l" rtl="0" fontAlgn="base">
              <a:lnSpc>
                <a:spcPts val="1564"/>
              </a:lnSpc>
              <a:buFont typeface="Arial" panose="020B0604020202020204" pitchFamily="34" charset="0"/>
              <a:buChar char="•"/>
            </a:pPr>
            <a:r>
              <a:rPr lang="en-US" sz="1200" b="1" i="0">
                <a:solidFill>
                  <a:srgbClr val="000000"/>
                </a:solidFill>
                <a:effectLst/>
                <a:latin typeface="Arial" panose="020B0604020202020204" pitchFamily="34" charset="0"/>
              </a:rPr>
              <a:t>Log Scales Have Their Advantages</a:t>
            </a:r>
            <a:r>
              <a:rPr lang="en-US" sz="1200" b="0" i="0">
                <a:solidFill>
                  <a:srgbClr val="000000"/>
                </a:solidFill>
                <a:effectLst/>
                <a:latin typeface="Arial" panose="020B0604020202020204" pitchFamily="34" charset="0"/>
              </a:rPr>
              <a:t>: A log scale in terms of streams serves well in highlighting trends and outliers while ensuring that lower and high streaming counts are proportionately represented. </a:t>
            </a:r>
          </a:p>
          <a:p>
            <a:pPr algn="l" rtl="0" fontAlgn="base">
              <a:lnSpc>
                <a:spcPts val="1564"/>
              </a:lnSpc>
              <a:spcAft>
                <a:spcPts val="800"/>
              </a:spcAft>
            </a:pPr>
            <a:r>
              <a:rPr lang="en-US" sz="1200" b="0" i="0">
                <a:solidFill>
                  <a:srgbClr val="000000"/>
                </a:solidFill>
                <a:effectLst/>
                <a:latin typeface="Arial" panose="020B0604020202020204" pitchFamily="34" charset="0"/>
              </a:rPr>
              <a:t>The preceding chart emphasizes the multifaceted nature of collaborations, given the success of both pure solo tracks and multi-artistic collaborations, even as these two types of musical collaboration show different levels of regularity and dispersion. </a:t>
            </a:r>
            <a:endParaRPr lang="en-US" b="0" i="0">
              <a:solidFill>
                <a:srgbClr val="000000"/>
              </a:solidFill>
              <a:effectLst/>
              <a:latin typeface="Segoe UI" panose="020B0502040204020203" pitchFamily="34" charset="0"/>
            </a:endParaRPr>
          </a:p>
          <a:p>
            <a:endParaRPr lang="en-US"/>
          </a:p>
          <a:p>
            <a:endParaRPr lang="en-US"/>
          </a:p>
        </p:txBody>
      </p:sp>
      <p:sp>
        <p:nvSpPr>
          <p:cNvPr id="4" name="Slide Number Placeholder 3">
            <a:extLst>
              <a:ext uri="{FF2B5EF4-FFF2-40B4-BE49-F238E27FC236}">
                <a16:creationId xmlns:a16="http://schemas.microsoft.com/office/drawing/2014/main" id="{E793AA62-449C-D3AD-41B0-72821302A0C3}"/>
              </a:ext>
            </a:extLst>
          </p:cNvPr>
          <p:cNvSpPr>
            <a:spLocks noGrp="1"/>
          </p:cNvSpPr>
          <p:nvPr>
            <p:ph type="sldNum" sz="quarter" idx="5"/>
          </p:nvPr>
        </p:nvSpPr>
        <p:spPr/>
        <p:txBody>
          <a:bodyPr/>
          <a:lstStyle/>
          <a:p>
            <a:fld id="{123C1577-7516-4E31-A202-210D0EB8FC4F}" type="slidenum">
              <a:rPr lang="en-US" smtClean="0"/>
              <a:t>7</a:t>
            </a:fld>
            <a:endParaRPr lang="en-US"/>
          </a:p>
        </p:txBody>
      </p:sp>
    </p:spTree>
    <p:extLst>
      <p:ext uri="{BB962C8B-B14F-4D97-AF65-F5344CB8AC3E}">
        <p14:creationId xmlns:p14="http://schemas.microsoft.com/office/powerpoint/2010/main" val="2024552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lnSpc>
                <a:spcPts val="1564"/>
              </a:lnSpc>
              <a:spcAft>
                <a:spcPts val="800"/>
              </a:spcAft>
            </a:pPr>
            <a:r>
              <a:rPr lang="en-US" sz="1200" b="0" i="0">
                <a:solidFill>
                  <a:srgbClr val="000000"/>
                </a:solidFill>
                <a:effectLst/>
                <a:latin typeface="Arial" panose="020B0604020202020204" pitchFamily="34" charset="0"/>
              </a:rPr>
              <a:t>This box plot illustrates the distribution of song streaming counts on Spotify based on the number of contributing artists (ranging from single artists to collaborations with up to eight artists). The y-axis represents the number of streams on a logarithmic scale, capturing a wide range of values, while the x-axis indicates the count of contributing artists. </a:t>
            </a:r>
            <a:endParaRPr lang="en-US" b="0" i="0">
              <a:solidFill>
                <a:srgbClr val="000000"/>
              </a:solidFill>
              <a:effectLst/>
              <a:latin typeface="Segoe UI" panose="020B0502040204020203" pitchFamily="34" charset="0"/>
            </a:endParaRPr>
          </a:p>
          <a:p>
            <a:pPr algn="l" rtl="0" fontAlgn="base">
              <a:lnSpc>
                <a:spcPts val="1564"/>
              </a:lnSpc>
              <a:spcAft>
                <a:spcPts val="800"/>
              </a:spcAft>
            </a:pPr>
            <a:r>
              <a:rPr lang="en-US" sz="1200" b="0" i="0">
                <a:solidFill>
                  <a:srgbClr val="000000"/>
                </a:solidFill>
                <a:effectLst/>
                <a:latin typeface="Arial" panose="020B0604020202020204" pitchFamily="34" charset="0"/>
              </a:rPr>
              <a:t> </a:t>
            </a:r>
            <a:endParaRPr lang="en-US" b="0" i="0">
              <a:solidFill>
                <a:srgbClr val="000000"/>
              </a:solidFill>
              <a:effectLst/>
              <a:latin typeface="Segoe UI" panose="020B0502040204020203" pitchFamily="34" charset="0"/>
            </a:endParaRPr>
          </a:p>
          <a:p>
            <a:pPr algn="l" rtl="0" fontAlgn="base">
              <a:lnSpc>
                <a:spcPts val="1564"/>
              </a:lnSpc>
              <a:spcAft>
                <a:spcPts val="800"/>
              </a:spcAft>
            </a:pPr>
            <a:r>
              <a:rPr lang="en-US" sz="1200" b="1" i="0">
                <a:solidFill>
                  <a:srgbClr val="000000"/>
                </a:solidFill>
                <a:effectLst/>
                <a:latin typeface="Arial" panose="020B0604020202020204" pitchFamily="34" charset="0"/>
              </a:rPr>
              <a:t>Key Observations:</a:t>
            </a:r>
            <a:r>
              <a:rPr lang="en-US" sz="1200" b="0" i="0">
                <a:solidFill>
                  <a:srgbClr val="000000"/>
                </a:solidFill>
                <a:effectLst/>
                <a:latin typeface="Arial" panose="020B0604020202020204" pitchFamily="34" charset="0"/>
              </a:rPr>
              <a:t> </a:t>
            </a:r>
            <a:endParaRPr lang="en-US" b="0" i="0">
              <a:solidFill>
                <a:srgbClr val="000000"/>
              </a:solidFill>
              <a:effectLst/>
              <a:latin typeface="Segoe UI" panose="020B0502040204020203" pitchFamily="34" charset="0"/>
            </a:endParaRPr>
          </a:p>
          <a:p>
            <a:pPr algn="l" rtl="0" fontAlgn="base">
              <a:lnSpc>
                <a:spcPts val="1564"/>
              </a:lnSpc>
              <a:buFont typeface="+mj-lt"/>
              <a:buAutoNum type="arabicPeriod"/>
            </a:pPr>
            <a:r>
              <a:rPr lang="en-US" sz="1200" b="1" i="0">
                <a:solidFill>
                  <a:srgbClr val="000000"/>
                </a:solidFill>
                <a:effectLst/>
                <a:latin typeface="Arial" panose="020B0604020202020204" pitchFamily="34" charset="0"/>
              </a:rPr>
              <a:t>Streaming Count Median and Spread</a:t>
            </a:r>
            <a:r>
              <a:rPr lang="en-US" sz="1200" b="0" i="0">
                <a:solidFill>
                  <a:srgbClr val="000000"/>
                </a:solidFill>
                <a:effectLst/>
                <a:latin typeface="Arial" panose="020B0604020202020204" pitchFamily="34" charset="0"/>
              </a:rPr>
              <a:t>: </a:t>
            </a:r>
          </a:p>
          <a:p>
            <a:pPr algn="l" rtl="0" fontAlgn="base">
              <a:lnSpc>
                <a:spcPts val="1564"/>
              </a:lnSpc>
              <a:buFont typeface="+mj-lt"/>
              <a:buAutoNum type="arabicPeriod"/>
            </a:pPr>
            <a:r>
              <a:rPr lang="en-US" sz="1200" b="0" i="0">
                <a:solidFill>
                  <a:srgbClr val="000000"/>
                </a:solidFill>
                <a:effectLst/>
                <a:latin typeface="Arial" panose="020B0604020202020204" pitchFamily="34" charset="0"/>
              </a:rPr>
              <a:t>The median count of streams in a song from a single artist is quite high, while the IQR remains considerably narrow. This implies the performance across the single artists has remained consistent. </a:t>
            </a:r>
          </a:p>
          <a:p>
            <a:pPr algn="l" rtl="0" fontAlgn="base">
              <a:lnSpc>
                <a:spcPts val="1564"/>
              </a:lnSpc>
              <a:buFont typeface="+mj-lt"/>
              <a:buAutoNum type="arabicPeriod" startAt="2"/>
            </a:pPr>
            <a:r>
              <a:rPr lang="en-US" sz="1200" b="0" i="0">
                <a:solidFill>
                  <a:srgbClr val="000000"/>
                </a:solidFill>
                <a:effectLst/>
                <a:latin typeface="Arial" panose="020B0604020202020204" pitchFamily="34" charset="0"/>
              </a:rPr>
              <a:t>In cases of multiple contributing artists, this median streaming count sees small fluctuations and often stays comparable, at least up to five artists in one song. </a:t>
            </a:r>
          </a:p>
          <a:p>
            <a:pPr algn="l" rtl="0" fontAlgn="base">
              <a:lnSpc>
                <a:spcPts val="1564"/>
              </a:lnSpc>
              <a:buFont typeface="+mj-lt"/>
              <a:buAutoNum type="arabicPeriod" startAt="2"/>
            </a:pPr>
            <a:r>
              <a:rPr lang="en-US" sz="1200" b="1" i="0">
                <a:solidFill>
                  <a:srgbClr val="000000"/>
                </a:solidFill>
                <a:effectLst/>
                <a:latin typeface="Arial" panose="020B0604020202020204" pitchFamily="34" charset="0"/>
              </a:rPr>
              <a:t>Outliers:</a:t>
            </a:r>
            <a:r>
              <a:rPr lang="en-US" sz="1200" b="0" i="0">
                <a:solidFill>
                  <a:srgbClr val="000000"/>
                </a:solidFill>
                <a:effectLst/>
                <a:latin typeface="Arial" panose="020B0604020202020204" pitchFamily="34" charset="0"/>
              </a:rPr>
              <a:t> </a:t>
            </a:r>
          </a:p>
          <a:p>
            <a:pPr algn="l" rtl="0" fontAlgn="base">
              <a:lnSpc>
                <a:spcPts val="1564"/>
              </a:lnSpc>
              <a:buFont typeface="+mj-lt"/>
              <a:buAutoNum type="arabicPeriod"/>
            </a:pPr>
            <a:r>
              <a:rPr lang="en-US" sz="1200" b="0" i="0">
                <a:solidFill>
                  <a:srgbClr val="000000"/>
                </a:solidFill>
                <a:effectLst/>
                <a:latin typeface="Arial" panose="020B0604020202020204" pitchFamily="34" charset="0"/>
              </a:rPr>
              <a:t>Throughout the artist counts, the highly outlying points for the really high streams stand out and indicate blockbuster hits. </a:t>
            </a:r>
          </a:p>
          <a:p>
            <a:pPr algn="l" rtl="0" fontAlgn="base">
              <a:lnSpc>
                <a:spcPts val="1564"/>
              </a:lnSpc>
              <a:buFont typeface="+mj-lt"/>
              <a:buAutoNum type="arabicPeriod" startAt="2"/>
            </a:pPr>
            <a:r>
              <a:rPr lang="en-US" sz="1200" b="0" i="0">
                <a:solidFill>
                  <a:srgbClr val="000000"/>
                </a:solidFill>
                <a:effectLst/>
                <a:latin typeface="Arial" panose="020B0604020202020204" pitchFamily="34" charset="0"/>
              </a:rPr>
              <a:t>The songs with single or dual artists have more outliers that are really high streaming. </a:t>
            </a:r>
          </a:p>
          <a:p>
            <a:pPr algn="l" rtl="0" fontAlgn="base">
              <a:lnSpc>
                <a:spcPts val="1564"/>
              </a:lnSpc>
              <a:buFont typeface="+mj-lt"/>
              <a:buAutoNum type="arabicPeriod" startAt="3"/>
            </a:pPr>
            <a:r>
              <a:rPr lang="en-US" sz="1200" b="1" i="0">
                <a:solidFill>
                  <a:srgbClr val="000000"/>
                </a:solidFill>
                <a:effectLst/>
                <a:latin typeface="Arial" panose="020B0604020202020204" pitchFamily="34" charset="0"/>
              </a:rPr>
              <a:t>Collaboration Dynamics:</a:t>
            </a:r>
            <a:r>
              <a:rPr lang="en-US" sz="1200" b="0" i="0">
                <a:solidFill>
                  <a:srgbClr val="000000"/>
                </a:solidFill>
                <a:effectLst/>
                <a:latin typeface="Arial" panose="020B0604020202020204" pitchFamily="34" charset="0"/>
              </a:rPr>
              <a:t> </a:t>
            </a:r>
          </a:p>
          <a:p>
            <a:pPr algn="l" rtl="0" fontAlgn="base">
              <a:lnSpc>
                <a:spcPts val="1564"/>
              </a:lnSpc>
              <a:buFont typeface="+mj-lt"/>
              <a:buAutoNum type="arabicPeriod"/>
            </a:pPr>
            <a:r>
              <a:rPr lang="en-US" sz="1200" b="0" i="0">
                <a:solidFill>
                  <a:srgbClr val="000000"/>
                </a:solidFill>
                <a:effectLst/>
                <a:latin typeface="Arial" panose="020B0604020202020204" pitchFamily="34" charset="0"/>
              </a:rPr>
              <a:t>Songs with more artists (e.g., six or more) show increased variability, as can be seen in the wider range of the box plot and whiskers. </a:t>
            </a:r>
          </a:p>
          <a:p>
            <a:pPr algn="l" rtl="0" fontAlgn="base">
              <a:lnSpc>
                <a:spcPts val="1564"/>
              </a:lnSpc>
              <a:buFont typeface="+mj-lt"/>
              <a:buAutoNum type="arabicPeriod" startAt="2"/>
            </a:pPr>
            <a:r>
              <a:rPr lang="en-US" sz="1200" b="0" i="0">
                <a:solidFill>
                  <a:srgbClr val="000000"/>
                </a:solidFill>
                <a:effectLst/>
                <a:latin typeface="Arial" panose="020B0604020202020204" pitchFamily="34" charset="0"/>
              </a:rPr>
              <a:t>The data for seven and eight artists is sparse, with small sample sizes and narrower ranges of streaming counts, which makes generalization difficult. </a:t>
            </a:r>
          </a:p>
          <a:p>
            <a:pPr algn="l" rtl="0" fontAlgn="base">
              <a:lnSpc>
                <a:spcPts val="1564"/>
              </a:lnSpc>
              <a:spcAft>
                <a:spcPts val="800"/>
              </a:spcAft>
            </a:pPr>
            <a:r>
              <a:rPr lang="en-US" sz="1200" b="1" i="0">
                <a:solidFill>
                  <a:srgbClr val="000000"/>
                </a:solidFill>
                <a:effectLst/>
                <a:latin typeface="Arial" panose="020B0604020202020204" pitchFamily="34" charset="0"/>
              </a:rPr>
              <a:t>Insights</a:t>
            </a:r>
            <a:r>
              <a:rPr lang="en-US" sz="1200" b="0" i="0">
                <a:solidFill>
                  <a:srgbClr val="000000"/>
                </a:solidFill>
                <a:effectLst/>
                <a:latin typeface="Arial" panose="020B0604020202020204" pitchFamily="34" charset="0"/>
              </a:rPr>
              <a:t>: </a:t>
            </a:r>
            <a:endParaRPr lang="en-US" b="0" i="0">
              <a:solidFill>
                <a:srgbClr val="000000"/>
              </a:solidFill>
              <a:effectLst/>
              <a:latin typeface="Segoe UI" panose="020B0502040204020203" pitchFamily="34" charset="0"/>
            </a:endParaRPr>
          </a:p>
          <a:p>
            <a:pPr algn="l" rtl="0" fontAlgn="base">
              <a:lnSpc>
                <a:spcPts val="1564"/>
              </a:lnSpc>
              <a:buFont typeface="Arial" panose="020B0604020202020204" pitchFamily="34" charset="0"/>
              <a:buChar char="•"/>
            </a:pPr>
            <a:r>
              <a:rPr lang="en-US" sz="1200" b="1" i="0">
                <a:solidFill>
                  <a:srgbClr val="000000"/>
                </a:solidFill>
                <a:effectLst/>
                <a:latin typeface="Arial" panose="020B0604020202020204" pitchFamily="34" charset="0"/>
              </a:rPr>
              <a:t>Consistency in Singles and Smaller Collaborations</a:t>
            </a:r>
            <a:r>
              <a:rPr lang="en-US" sz="1200" b="0" i="0">
                <a:solidFill>
                  <a:srgbClr val="000000"/>
                </a:solidFill>
                <a:effectLst/>
                <a:latin typeface="Arial" panose="020B0604020202020204" pitchFamily="34" charset="0"/>
              </a:rPr>
              <a:t>: Songs with one or two artists tend to perform consistently well, probably because of strong individual branding or synergy between fewer collaborators. </a:t>
            </a:r>
          </a:p>
          <a:p>
            <a:pPr algn="l" rtl="0" fontAlgn="base">
              <a:lnSpc>
                <a:spcPts val="1564"/>
              </a:lnSpc>
              <a:buFont typeface="Arial" panose="020B0604020202020204" pitchFamily="34" charset="0"/>
              <a:buChar char="•"/>
            </a:pPr>
            <a:r>
              <a:rPr lang="en-US" sz="1200" b="1" i="0">
                <a:solidFill>
                  <a:srgbClr val="000000"/>
                </a:solidFill>
                <a:effectLst/>
                <a:latin typeface="Arial" panose="020B0604020202020204" pitchFamily="34" charset="0"/>
              </a:rPr>
              <a:t>Potential Impact of Big Collaborations</a:t>
            </a:r>
            <a:r>
              <a:rPr lang="en-US" sz="1200" b="0" i="0">
                <a:solidFill>
                  <a:srgbClr val="000000"/>
                </a:solidFill>
                <a:effectLst/>
                <a:latin typeface="Arial" panose="020B0604020202020204" pitchFamily="34" charset="0"/>
              </a:rPr>
              <a:t>: Songs by many artists are more inconsistent across streaming counts, perhaps an indication that large collaborations serve niche audiences or have very specific marketing needs for viability. </a:t>
            </a:r>
          </a:p>
          <a:p>
            <a:pPr algn="l" rtl="0" fontAlgn="base">
              <a:lnSpc>
                <a:spcPts val="1564"/>
              </a:lnSpc>
              <a:buFont typeface="Arial" panose="020B0604020202020204" pitchFamily="34" charset="0"/>
              <a:buChar char="•"/>
            </a:pPr>
            <a:r>
              <a:rPr lang="en-US" sz="1200" b="1" i="0">
                <a:solidFill>
                  <a:srgbClr val="000000"/>
                </a:solidFill>
                <a:effectLst/>
                <a:latin typeface="Arial" panose="020B0604020202020204" pitchFamily="34" charset="0"/>
              </a:rPr>
              <a:t>Log Scales Have Their Advantages</a:t>
            </a:r>
            <a:r>
              <a:rPr lang="en-US" sz="1200" b="0" i="0">
                <a:solidFill>
                  <a:srgbClr val="000000"/>
                </a:solidFill>
                <a:effectLst/>
                <a:latin typeface="Arial" panose="020B0604020202020204" pitchFamily="34" charset="0"/>
              </a:rPr>
              <a:t>: A log scale in terms of streams serves well in highlighting trends and outliers while ensuring that lower and high streaming counts are proportionately represented. </a:t>
            </a:r>
          </a:p>
          <a:p>
            <a:pPr algn="l" rtl="0" fontAlgn="base">
              <a:lnSpc>
                <a:spcPts val="1564"/>
              </a:lnSpc>
              <a:spcAft>
                <a:spcPts val="800"/>
              </a:spcAft>
            </a:pPr>
            <a:r>
              <a:rPr lang="en-US" sz="1200" b="0" i="0">
                <a:solidFill>
                  <a:srgbClr val="000000"/>
                </a:solidFill>
                <a:effectLst/>
                <a:latin typeface="Arial" panose="020B0604020202020204" pitchFamily="34" charset="0"/>
              </a:rPr>
              <a:t>The preceding chart emphasizes the multifaceted nature of collaborations, given the success of both pure solo tracks and multi-artistic collaborations, even as these two types of musical collaboration show different levels of regularity and dispersion. </a:t>
            </a:r>
            <a:endParaRPr lang="en-US" b="0" i="0">
              <a:solidFill>
                <a:srgbClr val="000000"/>
              </a:solidFill>
              <a:effectLst/>
              <a:latin typeface="Segoe UI" panose="020B0502040204020203" pitchFamily="34" charset="0"/>
            </a:endParaRPr>
          </a:p>
          <a:p>
            <a:endParaRPr lang="en-US"/>
          </a:p>
          <a:p>
            <a:endParaRPr lang="en-US"/>
          </a:p>
        </p:txBody>
      </p:sp>
      <p:sp>
        <p:nvSpPr>
          <p:cNvPr id="4" name="Slide Number Placeholder 3"/>
          <p:cNvSpPr>
            <a:spLocks noGrp="1"/>
          </p:cNvSpPr>
          <p:nvPr>
            <p:ph type="sldNum" sz="quarter" idx="5"/>
          </p:nvPr>
        </p:nvSpPr>
        <p:spPr/>
        <p:txBody>
          <a:bodyPr/>
          <a:lstStyle/>
          <a:p>
            <a:fld id="{123C1577-7516-4E31-A202-210D0EB8FC4F}" type="slidenum">
              <a:rPr lang="en-US" smtClean="0"/>
              <a:t>8</a:t>
            </a:fld>
            <a:endParaRPr lang="en-US"/>
          </a:p>
        </p:txBody>
      </p:sp>
    </p:spTree>
    <p:extLst>
      <p:ext uri="{BB962C8B-B14F-4D97-AF65-F5344CB8AC3E}">
        <p14:creationId xmlns:p14="http://schemas.microsoft.com/office/powerpoint/2010/main" val="456726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4726C-9003-4923-1897-09639557C1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05D98A-ABDB-C624-FCED-F21B85559F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693172-5179-12F4-8961-16AC7AC6B19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4DEEA6C-F824-14D9-9B9D-78EB7EF94BB7}"/>
              </a:ext>
            </a:extLst>
          </p:cNvPr>
          <p:cNvSpPr>
            <a:spLocks noGrp="1"/>
          </p:cNvSpPr>
          <p:nvPr>
            <p:ph type="sldNum" sz="quarter" idx="5"/>
          </p:nvPr>
        </p:nvSpPr>
        <p:spPr/>
        <p:txBody>
          <a:bodyPr/>
          <a:lstStyle/>
          <a:p>
            <a:fld id="{123C1577-7516-4E31-A202-210D0EB8FC4F}" type="slidenum">
              <a:rPr lang="en-US" smtClean="0"/>
              <a:t>9</a:t>
            </a:fld>
            <a:endParaRPr lang="en-US"/>
          </a:p>
        </p:txBody>
      </p:sp>
    </p:spTree>
    <p:extLst>
      <p:ext uri="{BB962C8B-B14F-4D97-AF65-F5344CB8AC3E}">
        <p14:creationId xmlns:p14="http://schemas.microsoft.com/office/powerpoint/2010/main" val="117454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7670F-9159-3EA5-930C-C7DC087E7B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42213D-0948-84B3-3D2F-506696B5E6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4C6BCF-A0A5-569E-C7AA-873453AE045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6C6B18C-BA12-5B5B-8750-258F503245E2}"/>
              </a:ext>
            </a:extLst>
          </p:cNvPr>
          <p:cNvSpPr>
            <a:spLocks noGrp="1"/>
          </p:cNvSpPr>
          <p:nvPr>
            <p:ph type="sldNum" sz="quarter" idx="5"/>
          </p:nvPr>
        </p:nvSpPr>
        <p:spPr/>
        <p:txBody>
          <a:bodyPr/>
          <a:lstStyle/>
          <a:p>
            <a:fld id="{123C1577-7516-4E31-A202-210D0EB8FC4F}" type="slidenum">
              <a:rPr lang="en-US" smtClean="0"/>
              <a:t>10</a:t>
            </a:fld>
            <a:endParaRPr lang="en-US"/>
          </a:p>
        </p:txBody>
      </p:sp>
    </p:spTree>
    <p:extLst>
      <p:ext uri="{BB962C8B-B14F-4D97-AF65-F5344CB8AC3E}">
        <p14:creationId xmlns:p14="http://schemas.microsoft.com/office/powerpoint/2010/main" val="31163902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B9AFB-8757-8AA4-BED9-DA964D4E0D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B80329-CED2-D3BB-F855-B0B931A08D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3948B0-AED8-A2F7-1874-B8CF8BE0F3C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8A51C7B-CC31-14BC-2DC8-D6E190E64753}"/>
              </a:ext>
            </a:extLst>
          </p:cNvPr>
          <p:cNvSpPr>
            <a:spLocks noGrp="1"/>
          </p:cNvSpPr>
          <p:nvPr>
            <p:ph type="sldNum" sz="quarter" idx="5"/>
          </p:nvPr>
        </p:nvSpPr>
        <p:spPr/>
        <p:txBody>
          <a:bodyPr/>
          <a:lstStyle/>
          <a:p>
            <a:fld id="{123C1577-7516-4E31-A202-210D0EB8FC4F}" type="slidenum">
              <a:rPr lang="en-US" smtClean="0"/>
              <a:t>11</a:t>
            </a:fld>
            <a:endParaRPr lang="en-US"/>
          </a:p>
        </p:txBody>
      </p:sp>
    </p:spTree>
    <p:extLst>
      <p:ext uri="{BB962C8B-B14F-4D97-AF65-F5344CB8AC3E}">
        <p14:creationId xmlns:p14="http://schemas.microsoft.com/office/powerpoint/2010/main" val="4196885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B7EB7-85EE-FC07-BD71-E8FBAD82AD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3948AB1-26E8-B352-A237-9FE68B587E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42483B-7260-C80C-23DD-EB898096CA68}"/>
              </a:ext>
            </a:extLst>
          </p:cNvPr>
          <p:cNvSpPr>
            <a:spLocks noGrp="1"/>
          </p:cNvSpPr>
          <p:nvPr>
            <p:ph type="dt" sz="half" idx="10"/>
          </p:nvPr>
        </p:nvSpPr>
        <p:spPr/>
        <p:txBody>
          <a:bodyPr/>
          <a:lstStyle/>
          <a:p>
            <a:fld id="{2968D757-9A06-405A-B30B-E26C1436A019}" type="datetimeFigureOut">
              <a:rPr lang="en-US" smtClean="0"/>
              <a:t>12/27/2024</a:t>
            </a:fld>
            <a:endParaRPr lang="en-US"/>
          </a:p>
        </p:txBody>
      </p:sp>
      <p:sp>
        <p:nvSpPr>
          <p:cNvPr id="5" name="Footer Placeholder 4">
            <a:extLst>
              <a:ext uri="{FF2B5EF4-FFF2-40B4-BE49-F238E27FC236}">
                <a16:creationId xmlns:a16="http://schemas.microsoft.com/office/drawing/2014/main" id="{8839CD42-9E17-86D1-8F8E-22F3204E48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A94B6A-832D-0A1E-340E-A1376FE73EE9}"/>
              </a:ext>
            </a:extLst>
          </p:cNvPr>
          <p:cNvSpPr>
            <a:spLocks noGrp="1"/>
          </p:cNvSpPr>
          <p:nvPr>
            <p:ph type="sldNum" sz="quarter" idx="12"/>
          </p:nvPr>
        </p:nvSpPr>
        <p:spPr/>
        <p:txBody>
          <a:bodyPr/>
          <a:lstStyle/>
          <a:p>
            <a:fld id="{3C3D01F9-788F-4082-ADE3-F013B0584B97}" type="slidenum">
              <a:rPr lang="en-US" smtClean="0"/>
              <a:t>‹#›</a:t>
            </a:fld>
            <a:endParaRPr lang="en-US"/>
          </a:p>
        </p:txBody>
      </p:sp>
    </p:spTree>
    <p:extLst>
      <p:ext uri="{BB962C8B-B14F-4D97-AF65-F5344CB8AC3E}">
        <p14:creationId xmlns:p14="http://schemas.microsoft.com/office/powerpoint/2010/main" val="4195895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4D9C-AB41-1EAE-471A-D5D39F1BDA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ECEBC35-CCA8-BFE3-92C4-F42ECA4274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6CE481-94DC-C804-3D0A-EAC4E1FEDF61}"/>
              </a:ext>
            </a:extLst>
          </p:cNvPr>
          <p:cNvSpPr>
            <a:spLocks noGrp="1"/>
          </p:cNvSpPr>
          <p:nvPr>
            <p:ph type="dt" sz="half" idx="10"/>
          </p:nvPr>
        </p:nvSpPr>
        <p:spPr/>
        <p:txBody>
          <a:bodyPr/>
          <a:lstStyle/>
          <a:p>
            <a:fld id="{2968D757-9A06-405A-B30B-E26C1436A019}" type="datetimeFigureOut">
              <a:rPr lang="en-US" smtClean="0"/>
              <a:t>12/27/2024</a:t>
            </a:fld>
            <a:endParaRPr lang="en-US"/>
          </a:p>
        </p:txBody>
      </p:sp>
      <p:sp>
        <p:nvSpPr>
          <p:cNvPr id="5" name="Footer Placeholder 4">
            <a:extLst>
              <a:ext uri="{FF2B5EF4-FFF2-40B4-BE49-F238E27FC236}">
                <a16:creationId xmlns:a16="http://schemas.microsoft.com/office/drawing/2014/main" id="{F7DC9A9E-BB46-A5A4-70A5-2B16C5B096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B32164-B001-1B9E-3E27-4E453D0E126E}"/>
              </a:ext>
            </a:extLst>
          </p:cNvPr>
          <p:cNvSpPr>
            <a:spLocks noGrp="1"/>
          </p:cNvSpPr>
          <p:nvPr>
            <p:ph type="sldNum" sz="quarter" idx="12"/>
          </p:nvPr>
        </p:nvSpPr>
        <p:spPr/>
        <p:txBody>
          <a:bodyPr/>
          <a:lstStyle/>
          <a:p>
            <a:fld id="{3C3D01F9-788F-4082-ADE3-F013B0584B97}" type="slidenum">
              <a:rPr lang="en-US" smtClean="0"/>
              <a:t>‹#›</a:t>
            </a:fld>
            <a:endParaRPr lang="en-US"/>
          </a:p>
        </p:txBody>
      </p:sp>
    </p:spTree>
    <p:extLst>
      <p:ext uri="{BB962C8B-B14F-4D97-AF65-F5344CB8AC3E}">
        <p14:creationId xmlns:p14="http://schemas.microsoft.com/office/powerpoint/2010/main" val="1735668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DBD049-5603-B861-A15A-29227E260B2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44C8976-A5D0-AC52-7289-82ED584A96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0BB43C-B240-E875-FEF4-D9F9BE8D7BE2}"/>
              </a:ext>
            </a:extLst>
          </p:cNvPr>
          <p:cNvSpPr>
            <a:spLocks noGrp="1"/>
          </p:cNvSpPr>
          <p:nvPr>
            <p:ph type="dt" sz="half" idx="10"/>
          </p:nvPr>
        </p:nvSpPr>
        <p:spPr/>
        <p:txBody>
          <a:bodyPr/>
          <a:lstStyle/>
          <a:p>
            <a:fld id="{2968D757-9A06-405A-B30B-E26C1436A019}" type="datetimeFigureOut">
              <a:rPr lang="en-US" smtClean="0"/>
              <a:t>12/27/2024</a:t>
            </a:fld>
            <a:endParaRPr lang="en-US"/>
          </a:p>
        </p:txBody>
      </p:sp>
      <p:sp>
        <p:nvSpPr>
          <p:cNvPr id="5" name="Footer Placeholder 4">
            <a:extLst>
              <a:ext uri="{FF2B5EF4-FFF2-40B4-BE49-F238E27FC236}">
                <a16:creationId xmlns:a16="http://schemas.microsoft.com/office/drawing/2014/main" id="{188A8530-0135-71F3-2E68-A475651E45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651620-6FC3-D969-BD8B-57E29DFB0A69}"/>
              </a:ext>
            </a:extLst>
          </p:cNvPr>
          <p:cNvSpPr>
            <a:spLocks noGrp="1"/>
          </p:cNvSpPr>
          <p:nvPr>
            <p:ph type="sldNum" sz="quarter" idx="12"/>
          </p:nvPr>
        </p:nvSpPr>
        <p:spPr/>
        <p:txBody>
          <a:bodyPr/>
          <a:lstStyle/>
          <a:p>
            <a:fld id="{3C3D01F9-788F-4082-ADE3-F013B0584B97}" type="slidenum">
              <a:rPr lang="en-US" smtClean="0"/>
              <a:t>‹#›</a:t>
            </a:fld>
            <a:endParaRPr lang="en-US"/>
          </a:p>
        </p:txBody>
      </p:sp>
    </p:spTree>
    <p:extLst>
      <p:ext uri="{BB962C8B-B14F-4D97-AF65-F5344CB8AC3E}">
        <p14:creationId xmlns:p14="http://schemas.microsoft.com/office/powerpoint/2010/main" val="15264564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AA6AD98A-94BA-8601-0605-196AA39800B1}"/>
              </a:ext>
            </a:extLst>
          </p:cNvPr>
          <p:cNvSpPr>
            <a:spLocks noGrp="1"/>
          </p:cNvSpPr>
          <p:nvPr>
            <p:ph type="pic" sz="quarter" idx="10"/>
          </p:nvPr>
        </p:nvSpPr>
        <p:spPr>
          <a:xfrm>
            <a:off x="3478209" y="3102280"/>
            <a:ext cx="1524118" cy="1524118"/>
          </a:xfrm>
          <a:custGeom>
            <a:avLst/>
            <a:gdLst>
              <a:gd name="connsiteX0" fmla="*/ 762059 w 1524118"/>
              <a:gd name="connsiteY0" fmla="*/ 0 h 1524118"/>
              <a:gd name="connsiteX1" fmla="*/ 1524118 w 1524118"/>
              <a:gd name="connsiteY1" fmla="*/ 762059 h 1524118"/>
              <a:gd name="connsiteX2" fmla="*/ 762059 w 1524118"/>
              <a:gd name="connsiteY2" fmla="*/ 1524118 h 1524118"/>
              <a:gd name="connsiteX3" fmla="*/ 0 w 1524118"/>
              <a:gd name="connsiteY3" fmla="*/ 762059 h 1524118"/>
              <a:gd name="connsiteX4" fmla="*/ 762059 w 1524118"/>
              <a:gd name="connsiteY4" fmla="*/ 0 h 1524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118" h="1524118">
                <a:moveTo>
                  <a:pt x="762059" y="0"/>
                </a:moveTo>
                <a:cubicBezTo>
                  <a:pt x="1182933" y="0"/>
                  <a:pt x="1524118" y="341185"/>
                  <a:pt x="1524118" y="762059"/>
                </a:cubicBezTo>
                <a:cubicBezTo>
                  <a:pt x="1524118" y="1182933"/>
                  <a:pt x="1182933" y="1524118"/>
                  <a:pt x="762059" y="1524118"/>
                </a:cubicBezTo>
                <a:cubicBezTo>
                  <a:pt x="341185" y="1524118"/>
                  <a:pt x="0" y="1182933"/>
                  <a:pt x="0" y="762059"/>
                </a:cubicBezTo>
                <a:cubicBezTo>
                  <a:pt x="0" y="341185"/>
                  <a:pt x="341185" y="0"/>
                  <a:pt x="762059" y="0"/>
                </a:cubicBezTo>
                <a:close/>
              </a:path>
            </a:pathLst>
          </a:custGeom>
        </p:spPr>
        <p:txBody>
          <a:bodyPr wrap="square">
            <a:noAutofit/>
          </a:bodyPr>
          <a:lstStyle/>
          <a:p>
            <a:endParaRPr lang="en-IN"/>
          </a:p>
        </p:txBody>
      </p:sp>
      <p:sp>
        <p:nvSpPr>
          <p:cNvPr id="16" name="Picture Placeholder 15">
            <a:extLst>
              <a:ext uri="{FF2B5EF4-FFF2-40B4-BE49-F238E27FC236}">
                <a16:creationId xmlns:a16="http://schemas.microsoft.com/office/drawing/2014/main" id="{3E153428-B1E3-D072-602C-C6D275598020}"/>
              </a:ext>
            </a:extLst>
          </p:cNvPr>
          <p:cNvSpPr>
            <a:spLocks noGrp="1"/>
          </p:cNvSpPr>
          <p:nvPr>
            <p:ph type="pic" sz="quarter" idx="11"/>
          </p:nvPr>
        </p:nvSpPr>
        <p:spPr>
          <a:xfrm>
            <a:off x="5673569" y="3102280"/>
            <a:ext cx="1524118" cy="1524118"/>
          </a:xfrm>
          <a:custGeom>
            <a:avLst/>
            <a:gdLst>
              <a:gd name="connsiteX0" fmla="*/ 762059 w 1524118"/>
              <a:gd name="connsiteY0" fmla="*/ 0 h 1524118"/>
              <a:gd name="connsiteX1" fmla="*/ 1524118 w 1524118"/>
              <a:gd name="connsiteY1" fmla="*/ 762059 h 1524118"/>
              <a:gd name="connsiteX2" fmla="*/ 762059 w 1524118"/>
              <a:gd name="connsiteY2" fmla="*/ 1524118 h 1524118"/>
              <a:gd name="connsiteX3" fmla="*/ 0 w 1524118"/>
              <a:gd name="connsiteY3" fmla="*/ 762059 h 1524118"/>
              <a:gd name="connsiteX4" fmla="*/ 762059 w 1524118"/>
              <a:gd name="connsiteY4" fmla="*/ 0 h 1524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118" h="1524118">
                <a:moveTo>
                  <a:pt x="762059" y="0"/>
                </a:moveTo>
                <a:cubicBezTo>
                  <a:pt x="1182933" y="0"/>
                  <a:pt x="1524118" y="341185"/>
                  <a:pt x="1524118" y="762059"/>
                </a:cubicBezTo>
                <a:cubicBezTo>
                  <a:pt x="1524118" y="1182933"/>
                  <a:pt x="1182933" y="1524118"/>
                  <a:pt x="762059" y="1524118"/>
                </a:cubicBezTo>
                <a:cubicBezTo>
                  <a:pt x="341185" y="1524118"/>
                  <a:pt x="0" y="1182933"/>
                  <a:pt x="0" y="762059"/>
                </a:cubicBezTo>
                <a:cubicBezTo>
                  <a:pt x="0" y="341185"/>
                  <a:pt x="341185" y="0"/>
                  <a:pt x="762059" y="0"/>
                </a:cubicBezTo>
                <a:close/>
              </a:path>
            </a:pathLst>
          </a:custGeom>
        </p:spPr>
        <p:txBody>
          <a:bodyPr wrap="square">
            <a:noAutofit/>
          </a:bodyPr>
          <a:lstStyle/>
          <a:p>
            <a:endParaRPr lang="en-IN"/>
          </a:p>
        </p:txBody>
      </p:sp>
      <p:sp>
        <p:nvSpPr>
          <p:cNvPr id="19" name="Picture Placeholder 18">
            <a:extLst>
              <a:ext uri="{FF2B5EF4-FFF2-40B4-BE49-F238E27FC236}">
                <a16:creationId xmlns:a16="http://schemas.microsoft.com/office/drawing/2014/main" id="{6BE458EE-95D6-C5D2-24C6-D7E700AC3E86}"/>
              </a:ext>
            </a:extLst>
          </p:cNvPr>
          <p:cNvSpPr>
            <a:spLocks noGrp="1"/>
          </p:cNvSpPr>
          <p:nvPr>
            <p:ph type="pic" sz="quarter" idx="12"/>
          </p:nvPr>
        </p:nvSpPr>
        <p:spPr>
          <a:xfrm>
            <a:off x="7868929" y="3102280"/>
            <a:ext cx="1524118" cy="1524118"/>
          </a:xfrm>
          <a:custGeom>
            <a:avLst/>
            <a:gdLst>
              <a:gd name="connsiteX0" fmla="*/ 762059 w 1524118"/>
              <a:gd name="connsiteY0" fmla="*/ 0 h 1524118"/>
              <a:gd name="connsiteX1" fmla="*/ 1524118 w 1524118"/>
              <a:gd name="connsiteY1" fmla="*/ 762059 h 1524118"/>
              <a:gd name="connsiteX2" fmla="*/ 762059 w 1524118"/>
              <a:gd name="connsiteY2" fmla="*/ 1524118 h 1524118"/>
              <a:gd name="connsiteX3" fmla="*/ 0 w 1524118"/>
              <a:gd name="connsiteY3" fmla="*/ 762059 h 1524118"/>
              <a:gd name="connsiteX4" fmla="*/ 762059 w 1524118"/>
              <a:gd name="connsiteY4" fmla="*/ 0 h 1524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118" h="1524118">
                <a:moveTo>
                  <a:pt x="762059" y="0"/>
                </a:moveTo>
                <a:cubicBezTo>
                  <a:pt x="1182933" y="0"/>
                  <a:pt x="1524118" y="341185"/>
                  <a:pt x="1524118" y="762059"/>
                </a:cubicBezTo>
                <a:cubicBezTo>
                  <a:pt x="1524118" y="1182933"/>
                  <a:pt x="1182933" y="1524118"/>
                  <a:pt x="762059" y="1524118"/>
                </a:cubicBezTo>
                <a:cubicBezTo>
                  <a:pt x="341185" y="1524118"/>
                  <a:pt x="0" y="1182933"/>
                  <a:pt x="0" y="762059"/>
                </a:cubicBezTo>
                <a:cubicBezTo>
                  <a:pt x="0" y="341185"/>
                  <a:pt x="341185" y="0"/>
                  <a:pt x="762059" y="0"/>
                </a:cubicBezTo>
                <a:close/>
              </a:path>
            </a:pathLst>
          </a:custGeom>
        </p:spPr>
        <p:txBody>
          <a:bodyPr wrap="square">
            <a:noAutofit/>
          </a:bodyPr>
          <a:lstStyle/>
          <a:p>
            <a:endParaRPr lang="en-IN"/>
          </a:p>
        </p:txBody>
      </p:sp>
      <p:sp>
        <p:nvSpPr>
          <p:cNvPr id="22" name="Picture Placeholder 21">
            <a:extLst>
              <a:ext uri="{FF2B5EF4-FFF2-40B4-BE49-F238E27FC236}">
                <a16:creationId xmlns:a16="http://schemas.microsoft.com/office/drawing/2014/main" id="{3790EFBF-A14B-B61E-B728-9CFF840B09BA}"/>
              </a:ext>
            </a:extLst>
          </p:cNvPr>
          <p:cNvSpPr>
            <a:spLocks noGrp="1"/>
          </p:cNvSpPr>
          <p:nvPr>
            <p:ph type="pic" sz="quarter" idx="13"/>
          </p:nvPr>
        </p:nvSpPr>
        <p:spPr>
          <a:xfrm>
            <a:off x="10064288" y="3102280"/>
            <a:ext cx="1524118" cy="1524118"/>
          </a:xfrm>
          <a:custGeom>
            <a:avLst/>
            <a:gdLst>
              <a:gd name="connsiteX0" fmla="*/ 762059 w 1524118"/>
              <a:gd name="connsiteY0" fmla="*/ 0 h 1524118"/>
              <a:gd name="connsiteX1" fmla="*/ 1524118 w 1524118"/>
              <a:gd name="connsiteY1" fmla="*/ 762059 h 1524118"/>
              <a:gd name="connsiteX2" fmla="*/ 762059 w 1524118"/>
              <a:gd name="connsiteY2" fmla="*/ 1524118 h 1524118"/>
              <a:gd name="connsiteX3" fmla="*/ 0 w 1524118"/>
              <a:gd name="connsiteY3" fmla="*/ 762059 h 1524118"/>
              <a:gd name="connsiteX4" fmla="*/ 762059 w 1524118"/>
              <a:gd name="connsiteY4" fmla="*/ 0 h 1524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118" h="1524118">
                <a:moveTo>
                  <a:pt x="762059" y="0"/>
                </a:moveTo>
                <a:cubicBezTo>
                  <a:pt x="1182933" y="0"/>
                  <a:pt x="1524118" y="341185"/>
                  <a:pt x="1524118" y="762059"/>
                </a:cubicBezTo>
                <a:cubicBezTo>
                  <a:pt x="1524118" y="1182933"/>
                  <a:pt x="1182933" y="1524118"/>
                  <a:pt x="762059" y="1524118"/>
                </a:cubicBezTo>
                <a:cubicBezTo>
                  <a:pt x="341185" y="1524118"/>
                  <a:pt x="0" y="1182933"/>
                  <a:pt x="0" y="762059"/>
                </a:cubicBezTo>
                <a:cubicBezTo>
                  <a:pt x="0" y="341185"/>
                  <a:pt x="341185" y="0"/>
                  <a:pt x="762059" y="0"/>
                </a:cubicBezTo>
                <a:close/>
              </a:path>
            </a:pathLst>
          </a:custGeom>
        </p:spPr>
        <p:txBody>
          <a:bodyPr wrap="square">
            <a:noAutofit/>
          </a:bodyPr>
          <a:lstStyle/>
          <a:p>
            <a:endParaRPr lang="en-IN"/>
          </a:p>
        </p:txBody>
      </p:sp>
    </p:spTree>
    <p:extLst>
      <p:ext uri="{BB962C8B-B14F-4D97-AF65-F5344CB8AC3E}">
        <p14:creationId xmlns:p14="http://schemas.microsoft.com/office/powerpoint/2010/main" val="30321831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D6046-E204-40E0-99D4-38962B3143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41BF86-58AB-9E50-D95E-0AB2077AFA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0159D1-EEAC-BE07-31DE-E4A877FD6A80}"/>
              </a:ext>
            </a:extLst>
          </p:cNvPr>
          <p:cNvSpPr>
            <a:spLocks noGrp="1"/>
          </p:cNvSpPr>
          <p:nvPr>
            <p:ph type="dt" sz="half" idx="10"/>
          </p:nvPr>
        </p:nvSpPr>
        <p:spPr/>
        <p:txBody>
          <a:bodyPr/>
          <a:lstStyle/>
          <a:p>
            <a:fld id="{2968D757-9A06-405A-B30B-E26C1436A019}" type="datetimeFigureOut">
              <a:rPr lang="en-US" smtClean="0"/>
              <a:t>12/27/2024</a:t>
            </a:fld>
            <a:endParaRPr lang="en-US"/>
          </a:p>
        </p:txBody>
      </p:sp>
      <p:sp>
        <p:nvSpPr>
          <p:cNvPr id="5" name="Footer Placeholder 4">
            <a:extLst>
              <a:ext uri="{FF2B5EF4-FFF2-40B4-BE49-F238E27FC236}">
                <a16:creationId xmlns:a16="http://schemas.microsoft.com/office/drawing/2014/main" id="{71AC5456-8B51-9C6A-5B27-18FAB383B5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D7356A-9564-CF07-42A5-95CE83D30818}"/>
              </a:ext>
            </a:extLst>
          </p:cNvPr>
          <p:cNvSpPr>
            <a:spLocks noGrp="1"/>
          </p:cNvSpPr>
          <p:nvPr>
            <p:ph type="sldNum" sz="quarter" idx="12"/>
          </p:nvPr>
        </p:nvSpPr>
        <p:spPr/>
        <p:txBody>
          <a:bodyPr/>
          <a:lstStyle/>
          <a:p>
            <a:fld id="{3C3D01F9-788F-4082-ADE3-F013B0584B97}" type="slidenum">
              <a:rPr lang="en-US" smtClean="0"/>
              <a:t>‹#›</a:t>
            </a:fld>
            <a:endParaRPr lang="en-US"/>
          </a:p>
        </p:txBody>
      </p:sp>
    </p:spTree>
    <p:extLst>
      <p:ext uri="{BB962C8B-B14F-4D97-AF65-F5344CB8AC3E}">
        <p14:creationId xmlns:p14="http://schemas.microsoft.com/office/powerpoint/2010/main" val="3095923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8D66C-82C7-9B31-9E89-2E73424B60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29F5BD6-3E9C-C004-90B4-C55C674CEDE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AD0E748-D94B-32BA-7581-060891B8F167}"/>
              </a:ext>
            </a:extLst>
          </p:cNvPr>
          <p:cNvSpPr>
            <a:spLocks noGrp="1"/>
          </p:cNvSpPr>
          <p:nvPr>
            <p:ph type="dt" sz="half" idx="10"/>
          </p:nvPr>
        </p:nvSpPr>
        <p:spPr/>
        <p:txBody>
          <a:bodyPr/>
          <a:lstStyle/>
          <a:p>
            <a:fld id="{2968D757-9A06-405A-B30B-E26C1436A019}" type="datetimeFigureOut">
              <a:rPr lang="en-US" smtClean="0"/>
              <a:t>12/27/2024</a:t>
            </a:fld>
            <a:endParaRPr lang="en-US"/>
          </a:p>
        </p:txBody>
      </p:sp>
      <p:sp>
        <p:nvSpPr>
          <p:cNvPr id="5" name="Footer Placeholder 4">
            <a:extLst>
              <a:ext uri="{FF2B5EF4-FFF2-40B4-BE49-F238E27FC236}">
                <a16:creationId xmlns:a16="http://schemas.microsoft.com/office/drawing/2014/main" id="{BB992D66-5C38-7588-6E81-0C8453F9EB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CB9D63-0586-65F8-BB10-9654062AEBC0}"/>
              </a:ext>
            </a:extLst>
          </p:cNvPr>
          <p:cNvSpPr>
            <a:spLocks noGrp="1"/>
          </p:cNvSpPr>
          <p:nvPr>
            <p:ph type="sldNum" sz="quarter" idx="12"/>
          </p:nvPr>
        </p:nvSpPr>
        <p:spPr/>
        <p:txBody>
          <a:bodyPr/>
          <a:lstStyle/>
          <a:p>
            <a:fld id="{3C3D01F9-788F-4082-ADE3-F013B0584B97}" type="slidenum">
              <a:rPr lang="en-US" smtClean="0"/>
              <a:t>‹#›</a:t>
            </a:fld>
            <a:endParaRPr lang="en-US"/>
          </a:p>
        </p:txBody>
      </p:sp>
    </p:spTree>
    <p:extLst>
      <p:ext uri="{BB962C8B-B14F-4D97-AF65-F5344CB8AC3E}">
        <p14:creationId xmlns:p14="http://schemas.microsoft.com/office/powerpoint/2010/main" val="3609805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9D111-9DAC-A46B-6559-E8F6DCC174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71E601-AC13-19BF-9417-D37D6B1B8C5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22D6E6-EA8A-3409-8174-4C2FEC02EBF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3462E9-B61F-580A-0A43-00935E64C011}"/>
              </a:ext>
            </a:extLst>
          </p:cNvPr>
          <p:cNvSpPr>
            <a:spLocks noGrp="1"/>
          </p:cNvSpPr>
          <p:nvPr>
            <p:ph type="dt" sz="half" idx="10"/>
          </p:nvPr>
        </p:nvSpPr>
        <p:spPr/>
        <p:txBody>
          <a:bodyPr/>
          <a:lstStyle/>
          <a:p>
            <a:fld id="{2968D757-9A06-405A-B30B-E26C1436A019}" type="datetimeFigureOut">
              <a:rPr lang="en-US" smtClean="0"/>
              <a:t>12/27/2024</a:t>
            </a:fld>
            <a:endParaRPr lang="en-US"/>
          </a:p>
        </p:txBody>
      </p:sp>
      <p:sp>
        <p:nvSpPr>
          <p:cNvPr id="6" name="Footer Placeholder 5">
            <a:extLst>
              <a:ext uri="{FF2B5EF4-FFF2-40B4-BE49-F238E27FC236}">
                <a16:creationId xmlns:a16="http://schemas.microsoft.com/office/drawing/2014/main" id="{2F7A8CE1-84BE-53ED-CEEE-28267B06F2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2604F2-6FAF-8342-45C8-67B9D2ABA865}"/>
              </a:ext>
            </a:extLst>
          </p:cNvPr>
          <p:cNvSpPr>
            <a:spLocks noGrp="1"/>
          </p:cNvSpPr>
          <p:nvPr>
            <p:ph type="sldNum" sz="quarter" idx="12"/>
          </p:nvPr>
        </p:nvSpPr>
        <p:spPr/>
        <p:txBody>
          <a:bodyPr/>
          <a:lstStyle/>
          <a:p>
            <a:fld id="{3C3D01F9-788F-4082-ADE3-F013B0584B97}" type="slidenum">
              <a:rPr lang="en-US" smtClean="0"/>
              <a:t>‹#›</a:t>
            </a:fld>
            <a:endParaRPr lang="en-US"/>
          </a:p>
        </p:txBody>
      </p:sp>
    </p:spTree>
    <p:extLst>
      <p:ext uri="{BB962C8B-B14F-4D97-AF65-F5344CB8AC3E}">
        <p14:creationId xmlns:p14="http://schemas.microsoft.com/office/powerpoint/2010/main" val="671016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050CC-60D4-446A-3661-96B61761576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AAE2A8C-CE52-8848-B322-4E9EBDAD71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09ACDC-4391-EC65-32B9-46467BBBF0F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1CE33D0-C2E3-8FA7-130E-953C352C2D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54AEE11-ADC8-A263-A69A-47146E626A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2B2C06-CDA2-EED1-90A2-BCEA33338D2A}"/>
              </a:ext>
            </a:extLst>
          </p:cNvPr>
          <p:cNvSpPr>
            <a:spLocks noGrp="1"/>
          </p:cNvSpPr>
          <p:nvPr>
            <p:ph type="dt" sz="half" idx="10"/>
          </p:nvPr>
        </p:nvSpPr>
        <p:spPr/>
        <p:txBody>
          <a:bodyPr/>
          <a:lstStyle/>
          <a:p>
            <a:fld id="{2968D757-9A06-405A-B30B-E26C1436A019}" type="datetimeFigureOut">
              <a:rPr lang="en-US" smtClean="0"/>
              <a:t>12/27/2024</a:t>
            </a:fld>
            <a:endParaRPr lang="en-US"/>
          </a:p>
        </p:txBody>
      </p:sp>
      <p:sp>
        <p:nvSpPr>
          <p:cNvPr id="8" name="Footer Placeholder 7">
            <a:extLst>
              <a:ext uri="{FF2B5EF4-FFF2-40B4-BE49-F238E27FC236}">
                <a16:creationId xmlns:a16="http://schemas.microsoft.com/office/drawing/2014/main" id="{E9E7A4F2-2E09-2629-B042-290D6DC90EB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EB7F5AF-6025-1BAA-A152-FB9ED501F349}"/>
              </a:ext>
            </a:extLst>
          </p:cNvPr>
          <p:cNvSpPr>
            <a:spLocks noGrp="1"/>
          </p:cNvSpPr>
          <p:nvPr>
            <p:ph type="sldNum" sz="quarter" idx="12"/>
          </p:nvPr>
        </p:nvSpPr>
        <p:spPr/>
        <p:txBody>
          <a:bodyPr/>
          <a:lstStyle/>
          <a:p>
            <a:fld id="{3C3D01F9-788F-4082-ADE3-F013B0584B97}" type="slidenum">
              <a:rPr lang="en-US" smtClean="0"/>
              <a:t>‹#›</a:t>
            </a:fld>
            <a:endParaRPr lang="en-US"/>
          </a:p>
        </p:txBody>
      </p:sp>
    </p:spTree>
    <p:extLst>
      <p:ext uri="{BB962C8B-B14F-4D97-AF65-F5344CB8AC3E}">
        <p14:creationId xmlns:p14="http://schemas.microsoft.com/office/powerpoint/2010/main" val="1191757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204E1-6D85-8094-C160-5476C32FE4F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FDAD1C-DA81-3F92-AC48-5EF58FAE2EAD}"/>
              </a:ext>
            </a:extLst>
          </p:cNvPr>
          <p:cNvSpPr>
            <a:spLocks noGrp="1"/>
          </p:cNvSpPr>
          <p:nvPr>
            <p:ph type="dt" sz="half" idx="10"/>
          </p:nvPr>
        </p:nvSpPr>
        <p:spPr/>
        <p:txBody>
          <a:bodyPr/>
          <a:lstStyle/>
          <a:p>
            <a:fld id="{2968D757-9A06-405A-B30B-E26C1436A019}" type="datetimeFigureOut">
              <a:rPr lang="en-US" smtClean="0"/>
              <a:t>12/27/2024</a:t>
            </a:fld>
            <a:endParaRPr lang="en-US"/>
          </a:p>
        </p:txBody>
      </p:sp>
      <p:sp>
        <p:nvSpPr>
          <p:cNvPr id="4" name="Footer Placeholder 3">
            <a:extLst>
              <a:ext uri="{FF2B5EF4-FFF2-40B4-BE49-F238E27FC236}">
                <a16:creationId xmlns:a16="http://schemas.microsoft.com/office/drawing/2014/main" id="{1F387212-DD46-91A3-DC25-7473B8F9B6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40B44BA-37DF-150F-347E-33AA01694A6B}"/>
              </a:ext>
            </a:extLst>
          </p:cNvPr>
          <p:cNvSpPr>
            <a:spLocks noGrp="1"/>
          </p:cNvSpPr>
          <p:nvPr>
            <p:ph type="sldNum" sz="quarter" idx="12"/>
          </p:nvPr>
        </p:nvSpPr>
        <p:spPr/>
        <p:txBody>
          <a:bodyPr/>
          <a:lstStyle/>
          <a:p>
            <a:fld id="{3C3D01F9-788F-4082-ADE3-F013B0584B97}" type="slidenum">
              <a:rPr lang="en-US" smtClean="0"/>
              <a:t>‹#›</a:t>
            </a:fld>
            <a:endParaRPr lang="en-US"/>
          </a:p>
        </p:txBody>
      </p:sp>
    </p:spTree>
    <p:extLst>
      <p:ext uri="{BB962C8B-B14F-4D97-AF65-F5344CB8AC3E}">
        <p14:creationId xmlns:p14="http://schemas.microsoft.com/office/powerpoint/2010/main" val="1704982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8621D7-5B92-72E7-62BF-2EAC0E5C1CB2}"/>
              </a:ext>
            </a:extLst>
          </p:cNvPr>
          <p:cNvSpPr>
            <a:spLocks noGrp="1"/>
          </p:cNvSpPr>
          <p:nvPr>
            <p:ph type="dt" sz="half" idx="10"/>
          </p:nvPr>
        </p:nvSpPr>
        <p:spPr/>
        <p:txBody>
          <a:bodyPr/>
          <a:lstStyle/>
          <a:p>
            <a:fld id="{2968D757-9A06-405A-B30B-E26C1436A019}" type="datetimeFigureOut">
              <a:rPr lang="en-US" smtClean="0"/>
              <a:t>12/27/2024</a:t>
            </a:fld>
            <a:endParaRPr lang="en-US"/>
          </a:p>
        </p:txBody>
      </p:sp>
      <p:sp>
        <p:nvSpPr>
          <p:cNvPr id="3" name="Footer Placeholder 2">
            <a:extLst>
              <a:ext uri="{FF2B5EF4-FFF2-40B4-BE49-F238E27FC236}">
                <a16:creationId xmlns:a16="http://schemas.microsoft.com/office/drawing/2014/main" id="{4658723B-759D-032D-51DB-9C062BD70B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76CB204-6006-4129-63E5-AB388848CF6B}"/>
              </a:ext>
            </a:extLst>
          </p:cNvPr>
          <p:cNvSpPr>
            <a:spLocks noGrp="1"/>
          </p:cNvSpPr>
          <p:nvPr>
            <p:ph type="sldNum" sz="quarter" idx="12"/>
          </p:nvPr>
        </p:nvSpPr>
        <p:spPr/>
        <p:txBody>
          <a:bodyPr/>
          <a:lstStyle/>
          <a:p>
            <a:fld id="{3C3D01F9-788F-4082-ADE3-F013B0584B97}" type="slidenum">
              <a:rPr lang="en-US" smtClean="0"/>
              <a:t>‹#›</a:t>
            </a:fld>
            <a:endParaRPr lang="en-US"/>
          </a:p>
        </p:txBody>
      </p:sp>
    </p:spTree>
    <p:extLst>
      <p:ext uri="{BB962C8B-B14F-4D97-AF65-F5344CB8AC3E}">
        <p14:creationId xmlns:p14="http://schemas.microsoft.com/office/powerpoint/2010/main" val="2585603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6D88E-39BA-915E-1B52-D6F20D34B7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D43DD5-FB9C-2BF3-3DA2-BE5258B56E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1B3545F-EFF9-D5D0-BF9A-438AD767A0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15BDE7-A53A-E251-CBCF-507862AAEE72}"/>
              </a:ext>
            </a:extLst>
          </p:cNvPr>
          <p:cNvSpPr>
            <a:spLocks noGrp="1"/>
          </p:cNvSpPr>
          <p:nvPr>
            <p:ph type="dt" sz="half" idx="10"/>
          </p:nvPr>
        </p:nvSpPr>
        <p:spPr/>
        <p:txBody>
          <a:bodyPr/>
          <a:lstStyle/>
          <a:p>
            <a:fld id="{2968D757-9A06-405A-B30B-E26C1436A019}" type="datetimeFigureOut">
              <a:rPr lang="en-US" smtClean="0"/>
              <a:t>12/27/2024</a:t>
            </a:fld>
            <a:endParaRPr lang="en-US"/>
          </a:p>
        </p:txBody>
      </p:sp>
      <p:sp>
        <p:nvSpPr>
          <p:cNvPr id="6" name="Footer Placeholder 5">
            <a:extLst>
              <a:ext uri="{FF2B5EF4-FFF2-40B4-BE49-F238E27FC236}">
                <a16:creationId xmlns:a16="http://schemas.microsoft.com/office/drawing/2014/main" id="{3E7E3A4D-0A46-4708-26B5-F02C1F8E42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70EEF8-B124-B353-030D-2C9608239A64}"/>
              </a:ext>
            </a:extLst>
          </p:cNvPr>
          <p:cNvSpPr>
            <a:spLocks noGrp="1"/>
          </p:cNvSpPr>
          <p:nvPr>
            <p:ph type="sldNum" sz="quarter" idx="12"/>
          </p:nvPr>
        </p:nvSpPr>
        <p:spPr/>
        <p:txBody>
          <a:bodyPr/>
          <a:lstStyle/>
          <a:p>
            <a:fld id="{3C3D01F9-788F-4082-ADE3-F013B0584B97}" type="slidenum">
              <a:rPr lang="en-US" smtClean="0"/>
              <a:t>‹#›</a:t>
            </a:fld>
            <a:endParaRPr lang="en-US"/>
          </a:p>
        </p:txBody>
      </p:sp>
    </p:spTree>
    <p:extLst>
      <p:ext uri="{BB962C8B-B14F-4D97-AF65-F5344CB8AC3E}">
        <p14:creationId xmlns:p14="http://schemas.microsoft.com/office/powerpoint/2010/main" val="4208479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ACAC4-C13D-4AFA-5F10-2B6A24FF06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BFE3D76-368F-8CC3-FF11-D385EC96A1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A6025D-8C04-3069-3FFF-0C54CB8CBA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FA44C6-48E1-A755-1449-EFA569E23CBD}"/>
              </a:ext>
            </a:extLst>
          </p:cNvPr>
          <p:cNvSpPr>
            <a:spLocks noGrp="1"/>
          </p:cNvSpPr>
          <p:nvPr>
            <p:ph type="dt" sz="half" idx="10"/>
          </p:nvPr>
        </p:nvSpPr>
        <p:spPr/>
        <p:txBody>
          <a:bodyPr/>
          <a:lstStyle/>
          <a:p>
            <a:fld id="{2968D757-9A06-405A-B30B-E26C1436A019}" type="datetimeFigureOut">
              <a:rPr lang="en-US" smtClean="0"/>
              <a:t>12/27/2024</a:t>
            </a:fld>
            <a:endParaRPr lang="en-US"/>
          </a:p>
        </p:txBody>
      </p:sp>
      <p:sp>
        <p:nvSpPr>
          <p:cNvPr id="6" name="Footer Placeholder 5">
            <a:extLst>
              <a:ext uri="{FF2B5EF4-FFF2-40B4-BE49-F238E27FC236}">
                <a16:creationId xmlns:a16="http://schemas.microsoft.com/office/drawing/2014/main" id="{B3E129EA-C01A-792D-C601-B92DE2E3EA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377076-2603-314A-FCD3-F5D031D0C667}"/>
              </a:ext>
            </a:extLst>
          </p:cNvPr>
          <p:cNvSpPr>
            <a:spLocks noGrp="1"/>
          </p:cNvSpPr>
          <p:nvPr>
            <p:ph type="sldNum" sz="quarter" idx="12"/>
          </p:nvPr>
        </p:nvSpPr>
        <p:spPr/>
        <p:txBody>
          <a:bodyPr/>
          <a:lstStyle/>
          <a:p>
            <a:fld id="{3C3D01F9-788F-4082-ADE3-F013B0584B97}" type="slidenum">
              <a:rPr lang="en-US" smtClean="0"/>
              <a:t>‹#›</a:t>
            </a:fld>
            <a:endParaRPr lang="en-US"/>
          </a:p>
        </p:txBody>
      </p:sp>
    </p:spTree>
    <p:extLst>
      <p:ext uri="{BB962C8B-B14F-4D97-AF65-F5344CB8AC3E}">
        <p14:creationId xmlns:p14="http://schemas.microsoft.com/office/powerpoint/2010/main" val="1403832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867537-EC69-4545-0BDB-6A6D53E529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26399E8-86F9-E2BC-963C-6AB993E2A1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5DB788-7C3F-FA65-3B38-B80C05F9C8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968D757-9A06-405A-B30B-E26C1436A019}" type="datetimeFigureOut">
              <a:rPr lang="en-US" smtClean="0"/>
              <a:t>12/27/2024</a:t>
            </a:fld>
            <a:endParaRPr lang="en-US"/>
          </a:p>
        </p:txBody>
      </p:sp>
      <p:sp>
        <p:nvSpPr>
          <p:cNvPr id="5" name="Footer Placeholder 4">
            <a:extLst>
              <a:ext uri="{FF2B5EF4-FFF2-40B4-BE49-F238E27FC236}">
                <a16:creationId xmlns:a16="http://schemas.microsoft.com/office/drawing/2014/main" id="{3B0EEF17-0906-BB3E-6CF7-D0F825B537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1AF9DF3-F92E-906F-6196-61E2B0C6E9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C3D01F9-788F-4082-ADE3-F013B0584B97}" type="slidenum">
              <a:rPr lang="en-US" smtClean="0"/>
              <a:t>‹#›</a:t>
            </a:fld>
            <a:endParaRPr lang="en-US"/>
          </a:p>
        </p:txBody>
      </p:sp>
    </p:spTree>
    <p:extLst>
      <p:ext uri="{BB962C8B-B14F-4D97-AF65-F5344CB8AC3E}">
        <p14:creationId xmlns:p14="http://schemas.microsoft.com/office/powerpoint/2010/main" val="12853334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media" Target="../media/media2.mov"/><Relationship Id="rId1" Type="http://schemas.openxmlformats.org/officeDocument/2006/relationships/video" Target="NULL" TargetMode="Externa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0.sv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0.svg"/></Relationships>
</file>

<file path=ppt/slides/_rels/slide2.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slide" Target="slide2.xml"/><Relationship Id="rId7" Type="http://schemas.openxmlformats.org/officeDocument/2006/relationships/slide" Target="slide9.xml"/><Relationship Id="rId12" Type="http://schemas.openxmlformats.org/officeDocument/2006/relationships/image" Target="../media/image11.sv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slide" Target="slide8.xml"/><Relationship Id="rId11" Type="http://schemas.openxmlformats.org/officeDocument/2006/relationships/image" Target="../media/image10.png"/><Relationship Id="rId5" Type="http://schemas.openxmlformats.org/officeDocument/2006/relationships/slide" Target="slide7.xml"/><Relationship Id="rId10" Type="http://schemas.openxmlformats.org/officeDocument/2006/relationships/image" Target="../media/image9.svg"/><Relationship Id="rId4" Type="http://schemas.openxmlformats.org/officeDocument/2006/relationships/slide" Target="slide4.xml"/><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8.png"/><Relationship Id="rId3" Type="http://schemas.openxmlformats.org/officeDocument/2006/relationships/slide" Target="slide2.xml"/><Relationship Id="rId7" Type="http://schemas.openxmlformats.org/officeDocument/2006/relationships/slide" Target="slide9.xml"/><Relationship Id="rId12" Type="http://schemas.openxmlformats.org/officeDocument/2006/relationships/slide" Target="slide12.xml"/><Relationship Id="rId2" Type="http://schemas.openxmlformats.org/officeDocument/2006/relationships/notesSlide" Target="../notesSlides/notesSlide3.xml"/><Relationship Id="rId16" Type="http://schemas.openxmlformats.org/officeDocument/2006/relationships/image" Target="../media/image11.svg"/><Relationship Id="rId1" Type="http://schemas.openxmlformats.org/officeDocument/2006/relationships/slideLayout" Target="../slideLayouts/slideLayout12.xml"/><Relationship Id="rId6" Type="http://schemas.openxmlformats.org/officeDocument/2006/relationships/slide" Target="slide8.xml"/><Relationship Id="rId11" Type="http://schemas.openxmlformats.org/officeDocument/2006/relationships/image" Target="../media/image15.png"/><Relationship Id="rId5" Type="http://schemas.openxmlformats.org/officeDocument/2006/relationships/slide" Target="slide7.xml"/><Relationship Id="rId15" Type="http://schemas.openxmlformats.org/officeDocument/2006/relationships/image" Target="../media/image10.png"/><Relationship Id="rId10" Type="http://schemas.openxmlformats.org/officeDocument/2006/relationships/image" Target="../media/image14.png"/><Relationship Id="rId4" Type="http://schemas.openxmlformats.org/officeDocument/2006/relationships/slide" Target="slide3.xml"/><Relationship Id="rId9" Type="http://schemas.openxmlformats.org/officeDocument/2006/relationships/image" Target="../media/image13.png"/><Relationship Id="rId14" Type="http://schemas.openxmlformats.org/officeDocument/2006/relationships/image" Target="../media/image9.sv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 Target="slide3.xml"/><Relationship Id="rId7" Type="http://schemas.openxmlformats.org/officeDocument/2006/relationships/slide" Target="slide12.xml"/><Relationship Id="rId2" Type="http://schemas.openxmlformats.org/officeDocument/2006/relationships/slide" Target="slide6.xml"/><Relationship Id="rId1" Type="http://schemas.openxmlformats.org/officeDocument/2006/relationships/slideLayout" Target="../slideLayouts/slideLayout12.xml"/><Relationship Id="rId6" Type="http://schemas.openxmlformats.org/officeDocument/2006/relationships/slide" Target="slide18.xml"/><Relationship Id="rId11" Type="http://schemas.openxmlformats.org/officeDocument/2006/relationships/image" Target="../media/image11.svg"/><Relationship Id="rId5" Type="http://schemas.openxmlformats.org/officeDocument/2006/relationships/slide" Target="slide17.xml"/><Relationship Id="rId10" Type="http://schemas.openxmlformats.org/officeDocument/2006/relationships/image" Target="../media/image10.png"/><Relationship Id="rId4" Type="http://schemas.openxmlformats.org/officeDocument/2006/relationships/slide" Target="slide9.xml"/><Relationship Id="rId9" Type="http://schemas.openxmlformats.org/officeDocument/2006/relationships/image" Target="../media/image9.svg"/></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image" Target="../media/image8.png"/><Relationship Id="rId3" Type="http://schemas.openxmlformats.org/officeDocument/2006/relationships/slide" Target="slide3.xml"/><Relationship Id="rId7" Type="http://schemas.openxmlformats.org/officeDocument/2006/relationships/slide" Target="slide12.xml"/><Relationship Id="rId12" Type="http://schemas.microsoft.com/office/2007/relationships/diagramDrawing" Target="../diagrams/drawing1.xml"/><Relationship Id="rId2" Type="http://schemas.openxmlformats.org/officeDocument/2006/relationships/slide" Target="slide7.xml"/><Relationship Id="rId16" Type="http://schemas.openxmlformats.org/officeDocument/2006/relationships/image" Target="../media/image11.svg"/><Relationship Id="rId1" Type="http://schemas.openxmlformats.org/officeDocument/2006/relationships/slideLayout" Target="../slideLayouts/slideLayout12.xml"/><Relationship Id="rId6" Type="http://schemas.openxmlformats.org/officeDocument/2006/relationships/slide" Target="slide19.xml"/><Relationship Id="rId11" Type="http://schemas.openxmlformats.org/officeDocument/2006/relationships/diagramColors" Target="../diagrams/colors1.xml"/><Relationship Id="rId5" Type="http://schemas.openxmlformats.org/officeDocument/2006/relationships/slide" Target="slide18.xml"/><Relationship Id="rId15" Type="http://schemas.openxmlformats.org/officeDocument/2006/relationships/image" Target="../media/image10.png"/><Relationship Id="rId10" Type="http://schemas.openxmlformats.org/officeDocument/2006/relationships/diagramQuickStyle" Target="../diagrams/quickStyle1.xml"/><Relationship Id="rId4" Type="http://schemas.openxmlformats.org/officeDocument/2006/relationships/slide" Target="slide10.xml"/><Relationship Id="rId9" Type="http://schemas.openxmlformats.org/officeDocument/2006/relationships/diagramLayout" Target="../diagrams/layout1.xml"/><Relationship Id="rId14"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6F862-768F-4028-8BA0-C152B1BBAEA3}"/>
            </a:ext>
          </a:extLst>
        </p:cNvPr>
        <p:cNvGrpSpPr/>
        <p:nvPr/>
      </p:nvGrpSpPr>
      <p:grpSpPr>
        <a:xfrm>
          <a:off x="0" y="0"/>
          <a:ext cx="0" cy="0"/>
          <a:chOff x="0" y="0"/>
          <a:chExt cx="0" cy="0"/>
        </a:xfrm>
      </p:grpSpPr>
      <p:grpSp>
        <p:nvGrpSpPr>
          <p:cNvPr id="34" name="Group 33">
            <a:extLst>
              <a:ext uri="{FF2B5EF4-FFF2-40B4-BE49-F238E27FC236}">
                <a16:creationId xmlns:a16="http://schemas.microsoft.com/office/drawing/2014/main" id="{12CD7F3E-4E34-4605-5AB2-EEF337E35ED8}"/>
              </a:ext>
            </a:extLst>
          </p:cNvPr>
          <p:cNvGrpSpPr/>
          <p:nvPr/>
        </p:nvGrpSpPr>
        <p:grpSpPr>
          <a:xfrm>
            <a:off x="8179192" y="1654956"/>
            <a:ext cx="1270000" cy="1270001"/>
            <a:chOff x="8267700" y="1880829"/>
            <a:chExt cx="1270000" cy="1270001"/>
          </a:xfrm>
        </p:grpSpPr>
        <p:sp>
          <p:nvSpPr>
            <p:cNvPr id="35" name="Oval 34">
              <a:extLst>
                <a:ext uri="{FF2B5EF4-FFF2-40B4-BE49-F238E27FC236}">
                  <a16:creationId xmlns:a16="http://schemas.microsoft.com/office/drawing/2014/main" id="{F316C419-DFE7-E865-0C9F-9F64F303C475}"/>
                </a:ext>
              </a:extLst>
            </p:cNvPr>
            <p:cNvSpPr/>
            <p:nvPr/>
          </p:nvSpPr>
          <p:spPr>
            <a:xfrm>
              <a:off x="8267700" y="1880829"/>
              <a:ext cx="1270000" cy="1270000"/>
            </a:xfrm>
            <a:prstGeom prst="ellipse">
              <a:avLst/>
            </a:prstGeom>
            <a:solidFill>
              <a:srgbClr val="0FBE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4E110B5-D898-C719-3CF6-E25E2E0E9B9A}"/>
                </a:ext>
              </a:extLst>
            </p:cNvPr>
            <p:cNvSpPr/>
            <p:nvPr/>
          </p:nvSpPr>
          <p:spPr>
            <a:xfrm>
              <a:off x="8267700" y="1880830"/>
              <a:ext cx="1270000" cy="1270000"/>
            </a:xfrm>
            <a:prstGeom prst="ellipse">
              <a:avLst/>
            </a:prstGeom>
            <a:solidFill>
              <a:srgbClr val="0FBE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857D23E8-022F-9A34-4736-C80760094D5C}"/>
                </a:ext>
              </a:extLst>
            </p:cNvPr>
            <p:cNvSpPr/>
            <p:nvPr/>
          </p:nvSpPr>
          <p:spPr>
            <a:xfrm>
              <a:off x="8267700" y="1880830"/>
              <a:ext cx="1270000" cy="1270000"/>
            </a:xfrm>
            <a:prstGeom prst="ellipse">
              <a:avLst/>
            </a:prstGeom>
            <a:solidFill>
              <a:srgbClr val="0FBE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Oval 7">
            <a:extLst>
              <a:ext uri="{FF2B5EF4-FFF2-40B4-BE49-F238E27FC236}">
                <a16:creationId xmlns:a16="http://schemas.microsoft.com/office/drawing/2014/main" id="{C4C30DF0-C2CE-551F-D92E-5EA91D1EE89A}"/>
              </a:ext>
            </a:extLst>
          </p:cNvPr>
          <p:cNvSpPr/>
          <p:nvPr/>
        </p:nvSpPr>
        <p:spPr>
          <a:xfrm>
            <a:off x="8179192" y="1654957"/>
            <a:ext cx="1270000" cy="1270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Terminator 3">
            <a:extLst>
              <a:ext uri="{FF2B5EF4-FFF2-40B4-BE49-F238E27FC236}">
                <a16:creationId xmlns:a16="http://schemas.microsoft.com/office/drawing/2014/main" id="{6A38660A-75F3-F6BB-D182-CB6941157A49}"/>
              </a:ext>
            </a:extLst>
          </p:cNvPr>
          <p:cNvSpPr/>
          <p:nvPr/>
        </p:nvSpPr>
        <p:spPr>
          <a:xfrm>
            <a:off x="7185724" y="4382416"/>
            <a:ext cx="3028336" cy="894735"/>
          </a:xfrm>
          <a:prstGeom prst="flowChartTerminator">
            <a:avLst/>
          </a:prstGeom>
          <a:solidFill>
            <a:srgbClr val="0FBE5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ysClr val="windowText" lastClr="000000"/>
                </a:solidFill>
              </a:rPr>
              <a:t>SEARCH</a:t>
            </a:r>
          </a:p>
        </p:txBody>
      </p:sp>
      <p:grpSp>
        <p:nvGrpSpPr>
          <p:cNvPr id="17" name="Group 16">
            <a:extLst>
              <a:ext uri="{FF2B5EF4-FFF2-40B4-BE49-F238E27FC236}">
                <a16:creationId xmlns:a16="http://schemas.microsoft.com/office/drawing/2014/main" id="{9340956E-B501-8EAB-6064-3156AF8A0584}"/>
              </a:ext>
            </a:extLst>
          </p:cNvPr>
          <p:cNvGrpSpPr/>
          <p:nvPr/>
        </p:nvGrpSpPr>
        <p:grpSpPr>
          <a:xfrm>
            <a:off x="5915128" y="3530765"/>
            <a:ext cx="6102377" cy="600365"/>
            <a:chOff x="2341418" y="3494772"/>
            <a:chExt cx="8211127" cy="600365"/>
          </a:xfrm>
        </p:grpSpPr>
        <p:sp>
          <p:nvSpPr>
            <p:cNvPr id="13" name="Flowchart: Process 12">
              <a:extLst>
                <a:ext uri="{FF2B5EF4-FFF2-40B4-BE49-F238E27FC236}">
                  <a16:creationId xmlns:a16="http://schemas.microsoft.com/office/drawing/2014/main" id="{84A6F644-BE65-9584-09E3-97A5A8AA1E75}"/>
                </a:ext>
              </a:extLst>
            </p:cNvPr>
            <p:cNvSpPr/>
            <p:nvPr/>
          </p:nvSpPr>
          <p:spPr>
            <a:xfrm>
              <a:off x="2660073" y="3494772"/>
              <a:ext cx="7573818" cy="600364"/>
            </a:xfrm>
            <a:prstGeom prst="flowChartProcess">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AF240E47-092E-6505-A75B-CA66D6D51EDC}"/>
                </a:ext>
              </a:extLst>
            </p:cNvPr>
            <p:cNvGrpSpPr/>
            <p:nvPr/>
          </p:nvGrpSpPr>
          <p:grpSpPr>
            <a:xfrm>
              <a:off x="2341418" y="3494772"/>
              <a:ext cx="8211127" cy="600365"/>
              <a:chOff x="2341418" y="3494772"/>
              <a:chExt cx="8211127" cy="600365"/>
            </a:xfrm>
          </p:grpSpPr>
          <p:sp>
            <p:nvSpPr>
              <p:cNvPr id="14" name="Oval 13">
                <a:extLst>
                  <a:ext uri="{FF2B5EF4-FFF2-40B4-BE49-F238E27FC236}">
                    <a16:creationId xmlns:a16="http://schemas.microsoft.com/office/drawing/2014/main" id="{0AD3B1C8-7DC5-D602-E880-CE2EDE92BD8F}"/>
                  </a:ext>
                </a:extLst>
              </p:cNvPr>
              <p:cNvSpPr/>
              <p:nvPr/>
            </p:nvSpPr>
            <p:spPr>
              <a:xfrm>
                <a:off x="2341418" y="3494773"/>
                <a:ext cx="637309" cy="600364"/>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AFADCB6-D0BD-5096-452C-12E35990F5B5}"/>
                  </a:ext>
                </a:extLst>
              </p:cNvPr>
              <p:cNvSpPr/>
              <p:nvPr/>
            </p:nvSpPr>
            <p:spPr>
              <a:xfrm>
                <a:off x="9915236" y="3494772"/>
                <a:ext cx="637309" cy="600364"/>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19" name="Graphic 18" descr="Research with solid fill">
            <a:extLst>
              <a:ext uri="{FF2B5EF4-FFF2-40B4-BE49-F238E27FC236}">
                <a16:creationId xmlns:a16="http://schemas.microsoft.com/office/drawing/2014/main" id="{E9073ED3-A954-42B0-D618-6E8C379B3D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28609" y="3619033"/>
            <a:ext cx="423828" cy="423828"/>
          </a:xfrm>
          <a:prstGeom prst="rect">
            <a:avLst/>
          </a:prstGeom>
        </p:spPr>
      </p:pic>
      <p:sp>
        <p:nvSpPr>
          <p:cNvPr id="20" name="TextBox 19">
            <a:extLst>
              <a:ext uri="{FF2B5EF4-FFF2-40B4-BE49-F238E27FC236}">
                <a16:creationId xmlns:a16="http://schemas.microsoft.com/office/drawing/2014/main" id="{18EB1CE1-0FC0-7875-3036-ACB85CF1CE7C}"/>
              </a:ext>
            </a:extLst>
          </p:cNvPr>
          <p:cNvSpPr txBox="1"/>
          <p:nvPr/>
        </p:nvSpPr>
        <p:spPr>
          <a:xfrm>
            <a:off x="6641598" y="3646281"/>
            <a:ext cx="6439533" cy="369332"/>
          </a:xfrm>
          <a:prstGeom prst="rect">
            <a:avLst/>
          </a:prstGeom>
          <a:noFill/>
        </p:spPr>
        <p:txBody>
          <a:bodyPr wrap="square" lIns="91440" tIns="45720" rIns="91440" bIns="45720" rtlCol="0" anchor="t">
            <a:spAutoFit/>
          </a:bodyPr>
          <a:lstStyle/>
          <a:p>
            <a:r>
              <a:rPr lang="en-US"/>
              <a:t>What makes a song highly </a:t>
            </a:r>
            <a:r>
              <a:rPr lang="en-US" err="1"/>
              <a:t>streamable</a:t>
            </a:r>
            <a:r>
              <a:rPr lang="en-US"/>
              <a:t>?</a:t>
            </a:r>
          </a:p>
        </p:txBody>
      </p:sp>
      <p:sp>
        <p:nvSpPr>
          <p:cNvPr id="22" name="Flowchart: Process 21">
            <a:extLst>
              <a:ext uri="{FF2B5EF4-FFF2-40B4-BE49-F238E27FC236}">
                <a16:creationId xmlns:a16="http://schemas.microsoft.com/office/drawing/2014/main" id="{88A4B8DB-1F07-CDA6-E874-1811FD7C3EF5}"/>
              </a:ext>
            </a:extLst>
          </p:cNvPr>
          <p:cNvSpPr/>
          <p:nvPr/>
        </p:nvSpPr>
        <p:spPr>
          <a:xfrm>
            <a:off x="10968038" y="251618"/>
            <a:ext cx="819063" cy="600364"/>
          </a:xfrm>
          <a:prstGeom prst="flowChartProcess">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4FD1473-30CB-8712-FE0D-A9D62F2BB5B2}"/>
              </a:ext>
            </a:extLst>
          </p:cNvPr>
          <p:cNvSpPr/>
          <p:nvPr/>
        </p:nvSpPr>
        <p:spPr>
          <a:xfrm>
            <a:off x="11449050" y="251618"/>
            <a:ext cx="666751" cy="600364"/>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4D652A6-30A1-4E40-E588-312BB041DD55}"/>
              </a:ext>
            </a:extLst>
          </p:cNvPr>
          <p:cNvSpPr/>
          <p:nvPr/>
        </p:nvSpPr>
        <p:spPr>
          <a:xfrm>
            <a:off x="10602478" y="251618"/>
            <a:ext cx="666751" cy="600364"/>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5C32998-BA06-E98F-CBD3-CA9D9303F91D}"/>
              </a:ext>
            </a:extLst>
          </p:cNvPr>
          <p:cNvSpPr txBox="1"/>
          <p:nvPr/>
        </p:nvSpPr>
        <p:spPr>
          <a:xfrm>
            <a:off x="10737634" y="367134"/>
            <a:ext cx="1049467" cy="369332"/>
          </a:xfrm>
          <a:prstGeom prst="rect">
            <a:avLst/>
          </a:prstGeom>
          <a:noFill/>
        </p:spPr>
        <p:txBody>
          <a:bodyPr wrap="square" rtlCol="0">
            <a:spAutoFit/>
          </a:bodyPr>
          <a:lstStyle/>
          <a:p>
            <a:r>
              <a:rPr lang="en-US" b="1"/>
              <a:t>GROUP </a:t>
            </a:r>
          </a:p>
        </p:txBody>
      </p:sp>
      <p:sp>
        <p:nvSpPr>
          <p:cNvPr id="30" name="Oval 29">
            <a:extLst>
              <a:ext uri="{FF2B5EF4-FFF2-40B4-BE49-F238E27FC236}">
                <a16:creationId xmlns:a16="http://schemas.microsoft.com/office/drawing/2014/main" id="{30CAD0FF-557D-F215-EB13-27B216F2777D}"/>
              </a:ext>
            </a:extLst>
          </p:cNvPr>
          <p:cNvSpPr/>
          <p:nvPr/>
        </p:nvSpPr>
        <p:spPr>
          <a:xfrm>
            <a:off x="11648173" y="367134"/>
            <a:ext cx="369332" cy="369332"/>
          </a:xfrm>
          <a:prstGeom prst="ellipse">
            <a:avLst/>
          </a:prstGeom>
          <a:solidFill>
            <a:srgbClr val="0FBE5D"/>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a:solidFill>
                  <a:schemeClr val="tx1"/>
                </a:solidFill>
              </a:rPr>
              <a:t>4</a:t>
            </a:r>
          </a:p>
        </p:txBody>
      </p:sp>
      <p:pic>
        <p:nvPicPr>
          <p:cNvPr id="32" name="Graphic 31" descr="Cursor with solid fill">
            <a:extLst>
              <a:ext uri="{FF2B5EF4-FFF2-40B4-BE49-F238E27FC236}">
                <a16:creationId xmlns:a16="http://schemas.microsoft.com/office/drawing/2014/main" id="{F118DEC6-15A0-DA2B-41A8-2C0AF2809F9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48864">
            <a:off x="1384300" y="7135090"/>
            <a:ext cx="637309" cy="637309"/>
          </a:xfrm>
          <a:prstGeom prst="rect">
            <a:avLst/>
          </a:prstGeom>
        </p:spPr>
      </p:pic>
      <p:pic>
        <p:nvPicPr>
          <p:cNvPr id="5" name="Picture Placeholder 4" descr="A person in a red shirt&#10;&#10;Description automatically generated with medium confidence">
            <a:extLst>
              <a:ext uri="{FF2B5EF4-FFF2-40B4-BE49-F238E27FC236}">
                <a16:creationId xmlns:a16="http://schemas.microsoft.com/office/drawing/2014/main" id="{77E0AD08-42A9-5F31-6200-BCADAFF60672}"/>
              </a:ext>
            </a:extLst>
          </p:cNvPr>
          <p:cNvPicPr>
            <a:picLocks noChangeAspect="1"/>
          </p:cNvPicPr>
          <p:nvPr/>
        </p:nvPicPr>
        <p:blipFill>
          <a:blip r:embed="rId7">
            <a:extLst>
              <a:ext uri="{28A0092B-C50C-407E-A947-70E740481C1C}">
                <a14:useLocalDpi xmlns:a14="http://schemas.microsoft.com/office/drawing/2010/main" val="0"/>
              </a:ext>
            </a:extLst>
          </a:blip>
          <a:srcRect t="18" b="18"/>
          <a:stretch>
            <a:fillRect/>
          </a:stretch>
        </p:blipFill>
        <p:spPr>
          <a:xfrm>
            <a:off x="863600" y="673100"/>
            <a:ext cx="4495800" cy="6870700"/>
          </a:xfrm>
          <a:prstGeom prst="rect">
            <a:avLst/>
          </a:prstGeom>
        </p:spPr>
      </p:pic>
      <p:pic>
        <p:nvPicPr>
          <p:cNvPr id="6" name="Graphic 5">
            <a:extLst>
              <a:ext uri="{FF2B5EF4-FFF2-40B4-BE49-F238E27FC236}">
                <a16:creationId xmlns:a16="http://schemas.microsoft.com/office/drawing/2014/main" id="{DF84CD63-9D6B-1325-69A9-CB924390764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15965" y="1653450"/>
            <a:ext cx="1237452" cy="1232187"/>
          </a:xfrm>
          <a:prstGeom prst="rect">
            <a:avLst/>
          </a:prstGeom>
        </p:spPr>
      </p:pic>
    </p:spTree>
    <p:extLst>
      <p:ext uri="{BB962C8B-B14F-4D97-AF65-F5344CB8AC3E}">
        <p14:creationId xmlns:p14="http://schemas.microsoft.com/office/powerpoint/2010/main" val="2215995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42" presetClass="path" presetSubtype="0" accel="50000" decel="50000" fill="hold" nodeType="afterEffect">
                                  <p:stCondLst>
                                    <p:cond delay="0"/>
                                  </p:stCondLst>
                                  <p:childTnLst>
                                    <p:animMotion origin="layout" path="M 1.04167E-6 6.41848E-17 L 0.575 -0.36598 " pathEditMode="relative" rAng="0" ptsTypes="AA">
                                      <p:cBhvr>
                                        <p:cTn id="10" dur="2000" fill="hold"/>
                                        <p:tgtEl>
                                          <p:spTgt spid="32"/>
                                        </p:tgtEl>
                                        <p:attrNameLst>
                                          <p:attrName>ppt_x</p:attrName>
                                          <p:attrName>ppt_y</p:attrName>
                                        </p:attrNameLst>
                                      </p:cBhvr>
                                      <p:rCtr x="29193" y="-189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75000"/>
                <a:lumOff val="25000"/>
              </a:schemeClr>
            </a:gs>
            <a:gs pos="31000">
              <a:srgbClr val="121212"/>
            </a:gs>
          </a:gsLst>
          <a:lin ang="5400000" scaled="1"/>
        </a:gradFill>
        <a:effectLst/>
      </p:bgPr>
    </p:bg>
    <p:spTree>
      <p:nvGrpSpPr>
        <p:cNvPr id="1" name="">
          <a:extLst>
            <a:ext uri="{FF2B5EF4-FFF2-40B4-BE49-F238E27FC236}">
              <a16:creationId xmlns:a16="http://schemas.microsoft.com/office/drawing/2014/main" id="{17C5E16E-F4DC-33B3-4793-D8C4539F527F}"/>
            </a:ext>
          </a:extLst>
        </p:cNvPr>
        <p:cNvGrpSpPr/>
        <p:nvPr/>
      </p:nvGrpSpPr>
      <p:grpSpPr>
        <a:xfrm>
          <a:off x="0" y="0"/>
          <a:ext cx="0" cy="0"/>
          <a:chOff x="0" y="0"/>
          <a:chExt cx="0" cy="0"/>
        </a:xfrm>
      </p:grpSpPr>
      <p:sp>
        <p:nvSpPr>
          <p:cNvPr id="94" name="Rectangle: Rounded Corners 93">
            <a:extLst>
              <a:ext uri="{FF2B5EF4-FFF2-40B4-BE49-F238E27FC236}">
                <a16:creationId xmlns:a16="http://schemas.microsoft.com/office/drawing/2014/main" id="{9C12B836-6324-2AC1-86E0-96059EF05F7D}"/>
              </a:ext>
            </a:extLst>
          </p:cNvPr>
          <p:cNvSpPr/>
          <p:nvPr/>
        </p:nvSpPr>
        <p:spPr>
          <a:xfrm>
            <a:off x="750890" y="5099692"/>
            <a:ext cx="3033990" cy="751398"/>
          </a:xfrm>
          <a:prstGeom prst="roundRect">
            <a:avLst/>
          </a:prstGeom>
          <a:solidFill>
            <a:srgbClr val="0FBE5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t>High-Stream Songs Cluster at Low </a:t>
            </a:r>
            <a:r>
              <a:rPr lang="en-US" sz="1600" b="1" err="1"/>
              <a:t>Speechiness</a:t>
            </a:r>
            <a:r>
              <a:rPr lang="en-US" sz="1600" b="1"/>
              <a:t> and High </a:t>
            </a:r>
            <a:r>
              <a:rPr lang="en-US" sz="1600" b="1" err="1"/>
              <a:t>Instrumentalness</a:t>
            </a:r>
            <a:endParaRPr lang="en-US" sz="1600" b="1">
              <a:solidFill>
                <a:schemeClr val="bg1"/>
              </a:solidFill>
              <a:latin typeface="Aptos Display"/>
            </a:endParaRPr>
          </a:p>
        </p:txBody>
      </p:sp>
      <p:sp>
        <p:nvSpPr>
          <p:cNvPr id="82" name="Freeform: Shape 81">
            <a:extLst>
              <a:ext uri="{FF2B5EF4-FFF2-40B4-BE49-F238E27FC236}">
                <a16:creationId xmlns:a16="http://schemas.microsoft.com/office/drawing/2014/main" id="{7818AEB4-0C23-9561-39FA-7D16A076CA52}"/>
              </a:ext>
            </a:extLst>
          </p:cNvPr>
          <p:cNvSpPr/>
          <p:nvPr/>
        </p:nvSpPr>
        <p:spPr>
          <a:xfrm>
            <a:off x="0" y="6150953"/>
            <a:ext cx="12191999" cy="707886"/>
          </a:xfrm>
          <a:custGeom>
            <a:avLst/>
            <a:gdLst>
              <a:gd name="connsiteX0" fmla="*/ 0 w 12192000"/>
              <a:gd name="connsiteY0" fmla="*/ 0 h 1168889"/>
              <a:gd name="connsiteX1" fmla="*/ 12192000 w 12192000"/>
              <a:gd name="connsiteY1" fmla="*/ 0 h 1168889"/>
              <a:gd name="connsiteX2" fmla="*/ 12192000 w 12192000"/>
              <a:gd name="connsiteY2" fmla="*/ 1168890 h 1168889"/>
              <a:gd name="connsiteX3" fmla="*/ 0 w 12192000"/>
              <a:gd name="connsiteY3" fmla="*/ 1168890 h 1168889"/>
              <a:gd name="connsiteX4" fmla="*/ 0 w 12192000"/>
              <a:gd name="connsiteY4" fmla="*/ 0 h 1168889"/>
              <a:gd name="connsiteX5" fmla="*/ 0 w 12192000"/>
              <a:gd name="connsiteY5" fmla="*/ 0 h 11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168889">
                <a:moveTo>
                  <a:pt x="0" y="0"/>
                </a:moveTo>
                <a:lnTo>
                  <a:pt x="12192000" y="0"/>
                </a:lnTo>
                <a:lnTo>
                  <a:pt x="12192000" y="1168890"/>
                </a:lnTo>
                <a:lnTo>
                  <a:pt x="0" y="1168890"/>
                </a:lnTo>
                <a:lnTo>
                  <a:pt x="0" y="0"/>
                </a:lnTo>
                <a:lnTo>
                  <a:pt x="0" y="0"/>
                </a:lnTo>
                <a:close/>
              </a:path>
            </a:pathLst>
          </a:cu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59" name="Rectangle: Rounded Corners 58">
            <a:extLst>
              <a:ext uri="{FF2B5EF4-FFF2-40B4-BE49-F238E27FC236}">
                <a16:creationId xmlns:a16="http://schemas.microsoft.com/office/drawing/2014/main" id="{6A93BAF8-591D-991F-101C-6EC02D197A31}"/>
              </a:ext>
            </a:extLst>
          </p:cNvPr>
          <p:cNvSpPr/>
          <p:nvPr/>
        </p:nvSpPr>
        <p:spPr>
          <a:xfrm>
            <a:off x="11153040" y="6400799"/>
            <a:ext cx="576141" cy="556179"/>
          </a:xfrm>
          <a:prstGeom prst="roundRect">
            <a:avLst/>
          </a:prstGeom>
          <a:solidFill>
            <a:srgbClr val="0FBE5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15C1574B-B035-9301-1AEC-6CFE4ACFF57B}"/>
              </a:ext>
            </a:extLst>
          </p:cNvPr>
          <p:cNvGrpSpPr/>
          <p:nvPr/>
        </p:nvGrpSpPr>
        <p:grpSpPr>
          <a:xfrm>
            <a:off x="124279" y="202273"/>
            <a:ext cx="297947" cy="297947"/>
            <a:chOff x="8892506" y="664914"/>
            <a:chExt cx="209401" cy="209401"/>
          </a:xfrm>
        </p:grpSpPr>
        <p:sp>
          <p:nvSpPr>
            <p:cNvPr id="21" name="Oval 20">
              <a:hlinkClick r:id="" action="ppaction://hlinkshowjump?jump=previousslide"/>
              <a:extLst>
                <a:ext uri="{FF2B5EF4-FFF2-40B4-BE49-F238E27FC236}">
                  <a16:creationId xmlns:a16="http://schemas.microsoft.com/office/drawing/2014/main" id="{E9532EEB-AFDA-64A0-9426-16C2430EAEDF}"/>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Graphic 63" descr="Caret Left with solid fill">
              <a:hlinkClick r:id="" action="ppaction://hlinkshowjump?jump=previousslide"/>
              <a:extLst>
                <a:ext uri="{FF2B5EF4-FFF2-40B4-BE49-F238E27FC236}">
                  <a16:creationId xmlns:a16="http://schemas.microsoft.com/office/drawing/2014/main" id="{6FCD89D6-72D3-AE0E-FEE3-E4A2F5E03FAC}"/>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27" name="Group 26">
            <a:extLst>
              <a:ext uri="{FF2B5EF4-FFF2-40B4-BE49-F238E27FC236}">
                <a16:creationId xmlns:a16="http://schemas.microsoft.com/office/drawing/2014/main" id="{5A817AEC-7364-1111-48FB-F6320DA3DFAC}"/>
              </a:ext>
            </a:extLst>
          </p:cNvPr>
          <p:cNvGrpSpPr/>
          <p:nvPr/>
        </p:nvGrpSpPr>
        <p:grpSpPr>
          <a:xfrm flipH="1">
            <a:off x="532169" y="202273"/>
            <a:ext cx="297947" cy="297947"/>
            <a:chOff x="8892506" y="664914"/>
            <a:chExt cx="209401" cy="209401"/>
          </a:xfrm>
        </p:grpSpPr>
        <p:sp>
          <p:nvSpPr>
            <p:cNvPr id="28" name="Oval 27">
              <a:hlinkClick r:id="" action="ppaction://hlinkshowjump?jump=nextslide"/>
              <a:extLst>
                <a:ext uri="{FF2B5EF4-FFF2-40B4-BE49-F238E27FC236}">
                  <a16:creationId xmlns:a16="http://schemas.microsoft.com/office/drawing/2014/main" id="{8F0C748B-5517-5FED-3890-E6120724E9EE}"/>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Graphic 63" descr="Caret Left with solid fill">
              <a:hlinkClick r:id="" action="ppaction://hlinkshowjump?jump=nextslide"/>
              <a:extLst>
                <a:ext uri="{FF2B5EF4-FFF2-40B4-BE49-F238E27FC236}">
                  <a16:creationId xmlns:a16="http://schemas.microsoft.com/office/drawing/2014/main" id="{CCB4A437-0E94-386C-E756-C656C97ED9E5}"/>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sp>
        <p:nvSpPr>
          <p:cNvPr id="95" name="Rectangle: Rounded Corners 94">
            <a:extLst>
              <a:ext uri="{FF2B5EF4-FFF2-40B4-BE49-F238E27FC236}">
                <a16:creationId xmlns:a16="http://schemas.microsoft.com/office/drawing/2014/main" id="{B8CFBC4C-2457-7C69-D022-CA581C8A9337}"/>
              </a:ext>
            </a:extLst>
          </p:cNvPr>
          <p:cNvSpPr/>
          <p:nvPr/>
        </p:nvSpPr>
        <p:spPr>
          <a:xfrm>
            <a:off x="10704212" y="192237"/>
            <a:ext cx="1363509" cy="297947"/>
          </a:xfrm>
          <a:prstGeom prst="roundRect">
            <a:avLst>
              <a:gd name="adj" fmla="val 50000"/>
            </a:avLst>
          </a:prstGeom>
          <a:solidFill>
            <a:srgbClr val="0A08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TextBox 95">
            <a:extLst>
              <a:ext uri="{FF2B5EF4-FFF2-40B4-BE49-F238E27FC236}">
                <a16:creationId xmlns:a16="http://schemas.microsoft.com/office/drawing/2014/main" id="{7126E5B7-EBB2-9814-452F-C4AD7E8AE8BA}"/>
              </a:ext>
            </a:extLst>
          </p:cNvPr>
          <p:cNvSpPr txBox="1"/>
          <p:nvPr/>
        </p:nvSpPr>
        <p:spPr>
          <a:xfrm>
            <a:off x="10977260" y="209139"/>
            <a:ext cx="857927" cy="276999"/>
          </a:xfrm>
          <a:prstGeom prst="rect">
            <a:avLst/>
          </a:prstGeom>
          <a:noFill/>
        </p:spPr>
        <p:txBody>
          <a:bodyPr wrap="none" rtlCol="0">
            <a:spAutoFit/>
          </a:bodyPr>
          <a:lstStyle/>
          <a:p>
            <a:r>
              <a:rPr lang="en-IN" sz="1200" b="1">
                <a:solidFill>
                  <a:schemeClr val="bg1"/>
                </a:solidFill>
                <a:latin typeface="Poppins Medium" panose="00000600000000000000" pitchFamily="50" charset="0"/>
                <a:cs typeface="Poppins Medium" panose="00000600000000000000" pitchFamily="50" charset="0"/>
              </a:rPr>
              <a:t>GROUP 4</a:t>
            </a:r>
          </a:p>
        </p:txBody>
      </p:sp>
      <p:sp>
        <p:nvSpPr>
          <p:cNvPr id="97" name="Oval 96">
            <a:extLst>
              <a:ext uri="{FF2B5EF4-FFF2-40B4-BE49-F238E27FC236}">
                <a16:creationId xmlns:a16="http://schemas.microsoft.com/office/drawing/2014/main" id="{5F9E4927-F533-5E29-BFA9-7B59D8864A4B}"/>
              </a:ext>
            </a:extLst>
          </p:cNvPr>
          <p:cNvSpPr/>
          <p:nvPr/>
        </p:nvSpPr>
        <p:spPr>
          <a:xfrm>
            <a:off x="10741700" y="220124"/>
            <a:ext cx="238127" cy="238127"/>
          </a:xfrm>
          <a:prstGeom prst="ellipse">
            <a:avLst/>
          </a:prstGeom>
          <a:solidFill>
            <a:srgbClr val="55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Graphic 78">
            <a:extLst>
              <a:ext uri="{FF2B5EF4-FFF2-40B4-BE49-F238E27FC236}">
                <a16:creationId xmlns:a16="http://schemas.microsoft.com/office/drawing/2014/main" id="{3DD26F8E-01D8-E36D-4521-B5108EDE1B26}"/>
              </a:ext>
            </a:extLst>
          </p:cNvPr>
          <p:cNvSpPr/>
          <p:nvPr/>
        </p:nvSpPr>
        <p:spPr>
          <a:xfrm>
            <a:off x="10802731" y="275164"/>
            <a:ext cx="116064" cy="12804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bg1"/>
          </a:solidFill>
          <a:ln w="6016" cap="flat">
            <a:noFill/>
            <a:prstDash val="solid"/>
            <a:miter/>
          </a:ln>
        </p:spPr>
        <p:txBody>
          <a:bodyPr rtlCol="0" anchor="ctr"/>
          <a:lstStyle/>
          <a:p>
            <a:endParaRPr lang="en-IN"/>
          </a:p>
        </p:txBody>
      </p:sp>
      <p:sp>
        <p:nvSpPr>
          <p:cNvPr id="99" name="Isosceles Triangle 98">
            <a:extLst>
              <a:ext uri="{FF2B5EF4-FFF2-40B4-BE49-F238E27FC236}">
                <a16:creationId xmlns:a16="http://schemas.microsoft.com/office/drawing/2014/main" id="{975E7DFA-9AB1-16AE-590F-2D0B717A5216}"/>
              </a:ext>
            </a:extLst>
          </p:cNvPr>
          <p:cNvSpPr/>
          <p:nvPr/>
        </p:nvSpPr>
        <p:spPr>
          <a:xfrm rot="3600000">
            <a:off x="11858946" y="286368"/>
            <a:ext cx="86542" cy="746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Slide Number Placeholder 4">
            <a:extLst>
              <a:ext uri="{FF2B5EF4-FFF2-40B4-BE49-F238E27FC236}">
                <a16:creationId xmlns:a16="http://schemas.microsoft.com/office/drawing/2014/main" id="{15CBAAB6-DFD8-2BBF-DC64-8F70EB1D854D}"/>
              </a:ext>
            </a:extLst>
          </p:cNvPr>
          <p:cNvSpPr txBox="1">
            <a:spLocks/>
          </p:cNvSpPr>
          <p:nvPr/>
        </p:nvSpPr>
        <p:spPr>
          <a:xfrm>
            <a:off x="11153040" y="6496325"/>
            <a:ext cx="587058" cy="365125"/>
          </a:xfrm>
          <a:custGeom>
            <a:avLst/>
            <a:gdLst>
              <a:gd name="connsiteX0" fmla="*/ 762059 w 1524118"/>
              <a:gd name="connsiteY0" fmla="*/ 0 h 1524118"/>
              <a:gd name="connsiteX1" fmla="*/ 1524118 w 1524118"/>
              <a:gd name="connsiteY1" fmla="*/ 762059 h 1524118"/>
              <a:gd name="connsiteX2" fmla="*/ 762059 w 1524118"/>
              <a:gd name="connsiteY2" fmla="*/ 1524118 h 1524118"/>
              <a:gd name="connsiteX3" fmla="*/ 0 w 1524118"/>
              <a:gd name="connsiteY3" fmla="*/ 762059 h 1524118"/>
              <a:gd name="connsiteX4" fmla="*/ 762059 w 1524118"/>
              <a:gd name="connsiteY4" fmla="*/ 0 h 1524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118" h="1524118">
                <a:moveTo>
                  <a:pt x="762059" y="0"/>
                </a:moveTo>
                <a:cubicBezTo>
                  <a:pt x="1182933" y="0"/>
                  <a:pt x="1524118" y="341185"/>
                  <a:pt x="1524118" y="762059"/>
                </a:cubicBezTo>
                <a:cubicBezTo>
                  <a:pt x="1524118" y="1182933"/>
                  <a:pt x="1182933" y="1524118"/>
                  <a:pt x="762059" y="1524118"/>
                </a:cubicBezTo>
                <a:cubicBezTo>
                  <a:pt x="341185" y="1524118"/>
                  <a:pt x="0" y="1182933"/>
                  <a:pt x="0" y="762059"/>
                </a:cubicBezTo>
                <a:cubicBezTo>
                  <a:pt x="0" y="341185"/>
                  <a:pt x="341185" y="0"/>
                  <a:pt x="762059" y="0"/>
                </a:cubicBezTo>
                <a:close/>
              </a:path>
            </a:pathLst>
          </a:custGeom>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b="1">
                <a:solidFill>
                  <a:schemeClr val="bg1"/>
                </a:solidFill>
              </a:rPr>
              <a:t>10</a:t>
            </a:r>
          </a:p>
        </p:txBody>
      </p:sp>
      <p:sp>
        <p:nvSpPr>
          <p:cNvPr id="8" name="TextBox 7">
            <a:extLst>
              <a:ext uri="{FF2B5EF4-FFF2-40B4-BE49-F238E27FC236}">
                <a16:creationId xmlns:a16="http://schemas.microsoft.com/office/drawing/2014/main" id="{68D7C9F2-FCC4-8FE6-7A80-3EF952D76B7B}"/>
              </a:ext>
            </a:extLst>
          </p:cNvPr>
          <p:cNvSpPr txBox="1"/>
          <p:nvPr/>
        </p:nvSpPr>
        <p:spPr>
          <a:xfrm>
            <a:off x="343942" y="486138"/>
            <a:ext cx="3842719" cy="707886"/>
          </a:xfrm>
          <a:prstGeom prst="rect">
            <a:avLst/>
          </a:prstGeom>
          <a:noFill/>
        </p:spPr>
        <p:txBody>
          <a:bodyPr wrap="square" rtlCol="0">
            <a:spAutoFit/>
          </a:bodyPr>
          <a:lstStyle/>
          <a:p>
            <a:r>
              <a:rPr lang="en-IN" sz="4000">
                <a:solidFill>
                  <a:srgbClr val="0FBE5D"/>
                </a:solidFill>
                <a:latin typeface="Poppins Medium" panose="00000600000000000000" pitchFamily="50" charset="0"/>
                <a:cs typeface="Poppins Medium" panose="00000600000000000000" pitchFamily="50" charset="0"/>
              </a:rPr>
              <a:t>Visualisation</a:t>
            </a:r>
            <a:endParaRPr lang="en-US" sz="4000" b="1">
              <a:solidFill>
                <a:schemeClr val="bg1"/>
              </a:solidFill>
              <a:latin typeface="Segoe UI" panose="020B0502040204020203" pitchFamily="34" charset="0"/>
              <a:cs typeface="Segoe UI" panose="020B0502040204020203" pitchFamily="34" charset="0"/>
            </a:endParaRPr>
          </a:p>
        </p:txBody>
      </p:sp>
      <p:grpSp>
        <p:nvGrpSpPr>
          <p:cNvPr id="81" name="Group 80">
            <a:extLst>
              <a:ext uri="{FF2B5EF4-FFF2-40B4-BE49-F238E27FC236}">
                <a16:creationId xmlns:a16="http://schemas.microsoft.com/office/drawing/2014/main" id="{35CF0426-0512-11A7-5E66-31084B64BDAB}"/>
              </a:ext>
            </a:extLst>
          </p:cNvPr>
          <p:cNvGrpSpPr/>
          <p:nvPr/>
        </p:nvGrpSpPr>
        <p:grpSpPr>
          <a:xfrm>
            <a:off x="3963890" y="6280194"/>
            <a:ext cx="3614889" cy="518226"/>
            <a:chOff x="5032676" y="4451648"/>
            <a:chExt cx="5086942" cy="729257"/>
          </a:xfrm>
        </p:grpSpPr>
        <p:sp>
          <p:nvSpPr>
            <p:cNvPr id="45" name="TextBox 44">
              <a:extLst>
                <a:ext uri="{FF2B5EF4-FFF2-40B4-BE49-F238E27FC236}">
                  <a16:creationId xmlns:a16="http://schemas.microsoft.com/office/drawing/2014/main" id="{5360BFB0-8F77-51B3-D4FD-A42F0783B7BC}"/>
                </a:ext>
              </a:extLst>
            </p:cNvPr>
            <p:cNvSpPr txBox="1"/>
            <p:nvPr/>
          </p:nvSpPr>
          <p:spPr>
            <a:xfrm>
              <a:off x="5032676" y="4934684"/>
              <a:ext cx="441146" cy="246221"/>
            </a:xfrm>
            <a:prstGeom prst="rect">
              <a:avLst/>
            </a:prstGeom>
            <a:noFill/>
          </p:spPr>
          <p:txBody>
            <a:bodyPr wrap="none" rtlCol="0">
              <a:spAutoFit/>
            </a:bodyPr>
            <a:lstStyle/>
            <a:p>
              <a:pPr algn="l"/>
              <a:r>
                <a:rPr lang="en-IN" sz="1000" spc="0" baseline="0">
                  <a:ln/>
                  <a:solidFill>
                    <a:srgbClr val="A3A3A3"/>
                  </a:solidFill>
                  <a:latin typeface="Poppins-Regular"/>
                  <a:cs typeface="Poppins-Regular"/>
                  <a:sym typeface="Poppins-Regular"/>
                  <a:rtl val="0"/>
                </a:rPr>
                <a:t>0:23</a:t>
              </a:r>
            </a:p>
          </p:txBody>
        </p:sp>
        <p:sp>
          <p:nvSpPr>
            <p:cNvPr id="46" name="TextBox 45">
              <a:extLst>
                <a:ext uri="{FF2B5EF4-FFF2-40B4-BE49-F238E27FC236}">
                  <a16:creationId xmlns:a16="http://schemas.microsoft.com/office/drawing/2014/main" id="{92B68EAE-CBE1-03B0-4F84-CC2412A93825}"/>
                </a:ext>
              </a:extLst>
            </p:cNvPr>
            <p:cNvSpPr txBox="1"/>
            <p:nvPr/>
          </p:nvSpPr>
          <p:spPr>
            <a:xfrm>
              <a:off x="9607939" y="4934684"/>
              <a:ext cx="511679" cy="246221"/>
            </a:xfrm>
            <a:prstGeom prst="rect">
              <a:avLst/>
            </a:prstGeom>
            <a:noFill/>
          </p:spPr>
          <p:txBody>
            <a:bodyPr wrap="none" rtlCol="0">
              <a:spAutoFit/>
            </a:bodyPr>
            <a:lstStyle/>
            <a:p>
              <a:pPr algn="l"/>
              <a:r>
                <a:rPr lang="en-IN" sz="1000" spc="0" baseline="0">
                  <a:ln/>
                  <a:solidFill>
                    <a:srgbClr val="A3A3A3"/>
                  </a:solidFill>
                  <a:latin typeface="Poppins-Regular"/>
                  <a:cs typeface="Poppins-Regular"/>
                  <a:sym typeface="Poppins-Regular"/>
                  <a:rtl val="0"/>
                </a:rPr>
                <a:t>-3:25</a:t>
              </a:r>
            </a:p>
          </p:txBody>
        </p:sp>
        <p:grpSp>
          <p:nvGrpSpPr>
            <p:cNvPr id="48" name="Graphic 22">
              <a:extLst>
                <a:ext uri="{FF2B5EF4-FFF2-40B4-BE49-F238E27FC236}">
                  <a16:creationId xmlns:a16="http://schemas.microsoft.com/office/drawing/2014/main" id="{3FB1FA50-8BC8-CB3E-1765-12C53A5AF9A5}"/>
                </a:ext>
              </a:extLst>
            </p:cNvPr>
            <p:cNvGrpSpPr/>
            <p:nvPr/>
          </p:nvGrpSpPr>
          <p:grpSpPr>
            <a:xfrm>
              <a:off x="5564212" y="5075069"/>
              <a:ext cx="4007480" cy="7634"/>
              <a:chOff x="4300409" y="6565987"/>
              <a:chExt cx="4007480" cy="7634"/>
            </a:xfrm>
          </p:grpSpPr>
          <p:sp>
            <p:nvSpPr>
              <p:cNvPr id="51" name="Freeform: Shape 50">
                <a:extLst>
                  <a:ext uri="{FF2B5EF4-FFF2-40B4-BE49-F238E27FC236}">
                    <a16:creationId xmlns:a16="http://schemas.microsoft.com/office/drawing/2014/main" id="{C6FD4182-C4D5-F054-230C-5E0DFFEB3383}"/>
                  </a:ext>
                </a:extLst>
              </p:cNvPr>
              <p:cNvSpPr/>
              <p:nvPr/>
            </p:nvSpPr>
            <p:spPr>
              <a:xfrm>
                <a:off x="4300409" y="6565987"/>
                <a:ext cx="4007480" cy="7634"/>
              </a:xfrm>
              <a:custGeom>
                <a:avLst/>
                <a:gdLst>
                  <a:gd name="connsiteX0" fmla="*/ 0 w 4007480"/>
                  <a:gd name="connsiteY0" fmla="*/ 0 h 7634"/>
                  <a:gd name="connsiteX1" fmla="*/ 4007481 w 4007480"/>
                  <a:gd name="connsiteY1" fmla="*/ 0 h 7634"/>
                </a:gdLst>
                <a:ahLst/>
                <a:cxnLst>
                  <a:cxn ang="0">
                    <a:pos x="connsiteX0" y="connsiteY0"/>
                  </a:cxn>
                  <a:cxn ang="0">
                    <a:pos x="connsiteX1" y="connsiteY1"/>
                  </a:cxn>
                </a:cxnLst>
                <a:rect l="l" t="t" r="r" b="b"/>
                <a:pathLst>
                  <a:path w="4007480" h="7634">
                    <a:moveTo>
                      <a:pt x="0" y="0"/>
                    </a:moveTo>
                    <a:lnTo>
                      <a:pt x="4007481" y="0"/>
                    </a:lnTo>
                  </a:path>
                </a:pathLst>
              </a:custGeom>
              <a:ln w="22903" cap="rnd">
                <a:solidFill>
                  <a:srgbClr val="A3A3A3"/>
                </a:solidFill>
                <a:prstDash val="solid"/>
                <a:round/>
              </a:ln>
            </p:spPr>
            <p:txBody>
              <a:bodyPr rtlCol="0" anchor="ctr"/>
              <a:lstStyle/>
              <a:p>
                <a:endParaRPr lang="en-IN"/>
              </a:p>
            </p:txBody>
          </p:sp>
          <p:sp>
            <p:nvSpPr>
              <p:cNvPr id="52" name="Freeform: Shape 51">
                <a:extLst>
                  <a:ext uri="{FF2B5EF4-FFF2-40B4-BE49-F238E27FC236}">
                    <a16:creationId xmlns:a16="http://schemas.microsoft.com/office/drawing/2014/main" id="{DF4FF408-5CB1-0717-5784-DDBF4769A2E0}"/>
                  </a:ext>
                </a:extLst>
              </p:cNvPr>
              <p:cNvSpPr/>
              <p:nvPr/>
            </p:nvSpPr>
            <p:spPr>
              <a:xfrm>
                <a:off x="4300409" y="6565987"/>
                <a:ext cx="324992" cy="7634"/>
              </a:xfrm>
              <a:custGeom>
                <a:avLst/>
                <a:gdLst>
                  <a:gd name="connsiteX0" fmla="*/ 0 w 324992"/>
                  <a:gd name="connsiteY0" fmla="*/ 0 h 7634"/>
                  <a:gd name="connsiteX1" fmla="*/ 324993 w 324992"/>
                  <a:gd name="connsiteY1" fmla="*/ 0 h 7634"/>
                </a:gdLst>
                <a:ahLst/>
                <a:cxnLst>
                  <a:cxn ang="0">
                    <a:pos x="connsiteX0" y="connsiteY0"/>
                  </a:cxn>
                  <a:cxn ang="0">
                    <a:pos x="connsiteX1" y="connsiteY1"/>
                  </a:cxn>
                </a:cxnLst>
                <a:rect l="l" t="t" r="r" b="b"/>
                <a:pathLst>
                  <a:path w="324992" h="7634">
                    <a:moveTo>
                      <a:pt x="0" y="0"/>
                    </a:moveTo>
                    <a:lnTo>
                      <a:pt x="324993" y="0"/>
                    </a:lnTo>
                  </a:path>
                </a:pathLst>
              </a:custGeom>
              <a:ln w="22903" cap="rnd">
                <a:solidFill>
                  <a:srgbClr val="FFFFFF"/>
                </a:solidFill>
                <a:prstDash val="solid"/>
                <a:round/>
              </a:ln>
            </p:spPr>
            <p:txBody>
              <a:bodyPr rtlCol="0" anchor="ctr"/>
              <a:lstStyle/>
              <a:p>
                <a:endParaRPr lang="en-IN"/>
              </a:p>
            </p:txBody>
          </p:sp>
        </p:grpSp>
        <p:grpSp>
          <p:nvGrpSpPr>
            <p:cNvPr id="56" name="Graphic 22">
              <a:extLst>
                <a:ext uri="{FF2B5EF4-FFF2-40B4-BE49-F238E27FC236}">
                  <a16:creationId xmlns:a16="http://schemas.microsoft.com/office/drawing/2014/main" id="{009C1B28-E26F-DBC2-F1AA-B4FD5886F90A}"/>
                </a:ext>
              </a:extLst>
            </p:cNvPr>
            <p:cNvGrpSpPr/>
            <p:nvPr/>
          </p:nvGrpSpPr>
          <p:grpSpPr>
            <a:xfrm>
              <a:off x="7104255" y="4451648"/>
              <a:ext cx="1010457" cy="347287"/>
              <a:chOff x="5985836" y="6055175"/>
              <a:chExt cx="682813" cy="234678"/>
            </a:xfrm>
          </p:grpSpPr>
          <p:grpSp>
            <p:nvGrpSpPr>
              <p:cNvPr id="57" name="Graphic 22">
                <a:extLst>
                  <a:ext uri="{FF2B5EF4-FFF2-40B4-BE49-F238E27FC236}">
                    <a16:creationId xmlns:a16="http://schemas.microsoft.com/office/drawing/2014/main" id="{A75ADFE8-1AF4-A1EC-C4E6-4440AB838E1F}"/>
                  </a:ext>
                </a:extLst>
              </p:cNvPr>
              <p:cNvGrpSpPr/>
              <p:nvPr/>
            </p:nvGrpSpPr>
            <p:grpSpPr>
              <a:xfrm>
                <a:off x="6209903" y="6055175"/>
                <a:ext cx="234678" cy="234678"/>
                <a:chOff x="6209903" y="6055175"/>
                <a:chExt cx="234678" cy="234678"/>
              </a:xfrm>
            </p:grpSpPr>
            <p:sp>
              <p:nvSpPr>
                <p:cNvPr id="70" name="Freeform: Shape 69">
                  <a:extLst>
                    <a:ext uri="{FF2B5EF4-FFF2-40B4-BE49-F238E27FC236}">
                      <a16:creationId xmlns:a16="http://schemas.microsoft.com/office/drawing/2014/main" id="{DAB3B01A-47BC-D2C0-3C92-82407001FD45}"/>
                    </a:ext>
                  </a:extLst>
                </p:cNvPr>
                <p:cNvSpPr/>
                <p:nvPr/>
              </p:nvSpPr>
              <p:spPr>
                <a:xfrm>
                  <a:off x="6209903" y="6055175"/>
                  <a:ext cx="234678" cy="234678"/>
                </a:xfrm>
                <a:custGeom>
                  <a:avLst/>
                  <a:gdLst>
                    <a:gd name="connsiteX0" fmla="*/ 234679 w 234678"/>
                    <a:gd name="connsiteY0" fmla="*/ 117339 h 234678"/>
                    <a:gd name="connsiteX1" fmla="*/ 117339 w 234678"/>
                    <a:gd name="connsiteY1" fmla="*/ 234679 h 234678"/>
                    <a:gd name="connsiteX2" fmla="*/ 0 w 234678"/>
                    <a:gd name="connsiteY2" fmla="*/ 117339 h 234678"/>
                    <a:gd name="connsiteX3" fmla="*/ 117339 w 234678"/>
                    <a:gd name="connsiteY3" fmla="*/ 0 h 234678"/>
                    <a:gd name="connsiteX4" fmla="*/ 234679 w 234678"/>
                    <a:gd name="connsiteY4" fmla="*/ 117339 h 234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678" h="234678">
                      <a:moveTo>
                        <a:pt x="234679" y="117339"/>
                      </a:moveTo>
                      <a:cubicBezTo>
                        <a:pt x="234679" y="182144"/>
                        <a:pt x="182144" y="234679"/>
                        <a:pt x="117339" y="234679"/>
                      </a:cubicBezTo>
                      <a:cubicBezTo>
                        <a:pt x="52535" y="234679"/>
                        <a:pt x="0" y="182144"/>
                        <a:pt x="0" y="117339"/>
                      </a:cubicBezTo>
                      <a:cubicBezTo>
                        <a:pt x="0" y="52535"/>
                        <a:pt x="52535" y="0"/>
                        <a:pt x="117339" y="0"/>
                      </a:cubicBezTo>
                      <a:cubicBezTo>
                        <a:pt x="182144" y="0"/>
                        <a:pt x="234679" y="52535"/>
                        <a:pt x="234679" y="117339"/>
                      </a:cubicBezTo>
                      <a:close/>
                    </a:path>
                  </a:pathLst>
                </a:custGeom>
                <a:solidFill>
                  <a:srgbClr val="FFFFFF"/>
                </a:solidFill>
                <a:ln w="7634" cap="flat">
                  <a:noFill/>
                  <a:prstDash val="solid"/>
                  <a:miter/>
                </a:ln>
              </p:spPr>
              <p:txBody>
                <a:bodyPr rtlCol="0" anchor="ctr"/>
                <a:lstStyle/>
                <a:p>
                  <a:endParaRPr lang="en-IN"/>
                </a:p>
              </p:txBody>
            </p:sp>
            <p:grpSp>
              <p:nvGrpSpPr>
                <p:cNvPr id="71" name="Graphic 22">
                  <a:extLst>
                    <a:ext uri="{FF2B5EF4-FFF2-40B4-BE49-F238E27FC236}">
                      <a16:creationId xmlns:a16="http://schemas.microsoft.com/office/drawing/2014/main" id="{93D8B87E-134C-B615-FDE5-69CA33E83C4E}"/>
                    </a:ext>
                  </a:extLst>
                </p:cNvPr>
                <p:cNvGrpSpPr/>
                <p:nvPr/>
              </p:nvGrpSpPr>
              <p:grpSpPr>
                <a:xfrm>
                  <a:off x="6289224" y="6120601"/>
                  <a:ext cx="76037" cy="103750"/>
                  <a:chOff x="6289224" y="6120601"/>
                  <a:chExt cx="76037" cy="103750"/>
                </a:xfrm>
                <a:solidFill>
                  <a:srgbClr val="000000"/>
                </a:solidFill>
              </p:grpSpPr>
              <p:sp>
                <p:nvSpPr>
                  <p:cNvPr id="72" name="Freeform: Shape 71">
                    <a:extLst>
                      <a:ext uri="{FF2B5EF4-FFF2-40B4-BE49-F238E27FC236}">
                        <a16:creationId xmlns:a16="http://schemas.microsoft.com/office/drawing/2014/main" id="{A94A7D4B-5C90-540C-1EC7-016455710C08}"/>
                      </a:ext>
                    </a:extLst>
                  </p:cNvPr>
                  <p:cNvSpPr/>
                  <p:nvPr/>
                </p:nvSpPr>
                <p:spPr>
                  <a:xfrm>
                    <a:off x="6289224" y="6120601"/>
                    <a:ext cx="25345" cy="103750"/>
                  </a:xfrm>
                  <a:custGeom>
                    <a:avLst/>
                    <a:gdLst>
                      <a:gd name="connsiteX0" fmla="*/ 0 w 25345"/>
                      <a:gd name="connsiteY0" fmla="*/ 0 h 103750"/>
                      <a:gd name="connsiteX1" fmla="*/ 25346 w 25345"/>
                      <a:gd name="connsiteY1" fmla="*/ 0 h 103750"/>
                      <a:gd name="connsiteX2" fmla="*/ 25346 w 25345"/>
                      <a:gd name="connsiteY2" fmla="*/ 103750 h 103750"/>
                      <a:gd name="connsiteX3" fmla="*/ 0 w 25345"/>
                      <a:gd name="connsiteY3" fmla="*/ 103750 h 103750"/>
                    </a:gdLst>
                    <a:ahLst/>
                    <a:cxnLst>
                      <a:cxn ang="0">
                        <a:pos x="connsiteX0" y="connsiteY0"/>
                      </a:cxn>
                      <a:cxn ang="0">
                        <a:pos x="connsiteX1" y="connsiteY1"/>
                      </a:cxn>
                      <a:cxn ang="0">
                        <a:pos x="connsiteX2" y="connsiteY2"/>
                      </a:cxn>
                      <a:cxn ang="0">
                        <a:pos x="connsiteX3" y="connsiteY3"/>
                      </a:cxn>
                    </a:cxnLst>
                    <a:rect l="l" t="t" r="r" b="b"/>
                    <a:pathLst>
                      <a:path w="25345" h="103750">
                        <a:moveTo>
                          <a:pt x="0" y="0"/>
                        </a:moveTo>
                        <a:lnTo>
                          <a:pt x="25346" y="0"/>
                        </a:lnTo>
                        <a:lnTo>
                          <a:pt x="25346" y="103750"/>
                        </a:lnTo>
                        <a:lnTo>
                          <a:pt x="0" y="103750"/>
                        </a:lnTo>
                        <a:close/>
                      </a:path>
                    </a:pathLst>
                  </a:custGeom>
                  <a:solidFill>
                    <a:srgbClr val="000000"/>
                  </a:solidFill>
                  <a:ln w="7634"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F0C993FF-531B-E415-0176-24CAEB813348}"/>
                      </a:ext>
                    </a:extLst>
                  </p:cNvPr>
                  <p:cNvSpPr/>
                  <p:nvPr/>
                </p:nvSpPr>
                <p:spPr>
                  <a:xfrm>
                    <a:off x="6339916" y="6120601"/>
                    <a:ext cx="25345" cy="103750"/>
                  </a:xfrm>
                  <a:custGeom>
                    <a:avLst/>
                    <a:gdLst>
                      <a:gd name="connsiteX0" fmla="*/ 0 w 25345"/>
                      <a:gd name="connsiteY0" fmla="*/ 0 h 103750"/>
                      <a:gd name="connsiteX1" fmla="*/ 25346 w 25345"/>
                      <a:gd name="connsiteY1" fmla="*/ 0 h 103750"/>
                      <a:gd name="connsiteX2" fmla="*/ 25346 w 25345"/>
                      <a:gd name="connsiteY2" fmla="*/ 103750 h 103750"/>
                      <a:gd name="connsiteX3" fmla="*/ 0 w 25345"/>
                      <a:gd name="connsiteY3" fmla="*/ 103750 h 103750"/>
                    </a:gdLst>
                    <a:ahLst/>
                    <a:cxnLst>
                      <a:cxn ang="0">
                        <a:pos x="connsiteX0" y="connsiteY0"/>
                      </a:cxn>
                      <a:cxn ang="0">
                        <a:pos x="connsiteX1" y="connsiteY1"/>
                      </a:cxn>
                      <a:cxn ang="0">
                        <a:pos x="connsiteX2" y="connsiteY2"/>
                      </a:cxn>
                      <a:cxn ang="0">
                        <a:pos x="connsiteX3" y="connsiteY3"/>
                      </a:cxn>
                    </a:cxnLst>
                    <a:rect l="l" t="t" r="r" b="b"/>
                    <a:pathLst>
                      <a:path w="25345" h="103750">
                        <a:moveTo>
                          <a:pt x="0" y="0"/>
                        </a:moveTo>
                        <a:lnTo>
                          <a:pt x="25346" y="0"/>
                        </a:lnTo>
                        <a:lnTo>
                          <a:pt x="25346" y="103750"/>
                        </a:lnTo>
                        <a:lnTo>
                          <a:pt x="0" y="103750"/>
                        </a:lnTo>
                        <a:close/>
                      </a:path>
                    </a:pathLst>
                  </a:custGeom>
                  <a:solidFill>
                    <a:srgbClr val="000000"/>
                  </a:solidFill>
                  <a:ln w="7634" cap="flat">
                    <a:noFill/>
                    <a:prstDash val="solid"/>
                    <a:miter/>
                  </a:ln>
                </p:spPr>
                <p:txBody>
                  <a:bodyPr rtlCol="0" anchor="ctr"/>
                  <a:lstStyle/>
                  <a:p>
                    <a:endParaRPr lang="en-IN"/>
                  </a:p>
                </p:txBody>
              </p:sp>
            </p:grpSp>
          </p:grpSp>
          <p:grpSp>
            <p:nvGrpSpPr>
              <p:cNvPr id="60" name="Graphic 22">
                <a:extLst>
                  <a:ext uri="{FF2B5EF4-FFF2-40B4-BE49-F238E27FC236}">
                    <a16:creationId xmlns:a16="http://schemas.microsoft.com/office/drawing/2014/main" id="{C340EDF7-4081-4485-3ECD-13C5688DE46A}"/>
                  </a:ext>
                </a:extLst>
              </p:cNvPr>
              <p:cNvGrpSpPr/>
              <p:nvPr/>
            </p:nvGrpSpPr>
            <p:grpSpPr>
              <a:xfrm>
                <a:off x="6565205" y="6114036"/>
                <a:ext cx="103444" cy="111613"/>
                <a:chOff x="6565205" y="6114036"/>
                <a:chExt cx="103444" cy="111613"/>
              </a:xfrm>
              <a:solidFill>
                <a:srgbClr val="FFFFFF"/>
              </a:solidFill>
            </p:grpSpPr>
            <p:sp>
              <p:nvSpPr>
                <p:cNvPr id="68" name="Freeform: Shape 67">
                  <a:extLst>
                    <a:ext uri="{FF2B5EF4-FFF2-40B4-BE49-F238E27FC236}">
                      <a16:creationId xmlns:a16="http://schemas.microsoft.com/office/drawing/2014/main" id="{7A695CB9-344C-F1AE-ED73-E79B4A593F5D}"/>
                    </a:ext>
                  </a:extLst>
                </p:cNvPr>
                <p:cNvSpPr/>
                <p:nvPr/>
              </p:nvSpPr>
              <p:spPr>
                <a:xfrm>
                  <a:off x="6565205" y="6114036"/>
                  <a:ext cx="96650" cy="111613"/>
                </a:xfrm>
                <a:custGeom>
                  <a:avLst/>
                  <a:gdLst>
                    <a:gd name="connsiteX0" fmla="*/ 96650 w 96650"/>
                    <a:gd name="connsiteY0" fmla="*/ 55807 h 111613"/>
                    <a:gd name="connsiteX1" fmla="*/ 0 w 96650"/>
                    <a:gd name="connsiteY1" fmla="*/ 0 h 111613"/>
                    <a:gd name="connsiteX2" fmla="*/ 0 w 96650"/>
                    <a:gd name="connsiteY2" fmla="*/ 111614 h 111613"/>
                    <a:gd name="connsiteX3" fmla="*/ 96650 w 96650"/>
                    <a:gd name="connsiteY3" fmla="*/ 55807 h 111613"/>
                  </a:gdLst>
                  <a:ahLst/>
                  <a:cxnLst>
                    <a:cxn ang="0">
                      <a:pos x="connsiteX0" y="connsiteY0"/>
                    </a:cxn>
                    <a:cxn ang="0">
                      <a:pos x="connsiteX1" y="connsiteY1"/>
                    </a:cxn>
                    <a:cxn ang="0">
                      <a:pos x="connsiteX2" y="connsiteY2"/>
                    </a:cxn>
                    <a:cxn ang="0">
                      <a:pos x="connsiteX3" y="connsiteY3"/>
                    </a:cxn>
                  </a:cxnLst>
                  <a:rect l="l" t="t" r="r" b="b"/>
                  <a:pathLst>
                    <a:path w="96650" h="111613">
                      <a:moveTo>
                        <a:pt x="96650" y="55807"/>
                      </a:moveTo>
                      <a:lnTo>
                        <a:pt x="0" y="0"/>
                      </a:lnTo>
                      <a:lnTo>
                        <a:pt x="0" y="111614"/>
                      </a:lnTo>
                      <a:lnTo>
                        <a:pt x="96650" y="55807"/>
                      </a:lnTo>
                      <a:close/>
                    </a:path>
                  </a:pathLst>
                </a:custGeom>
                <a:solidFill>
                  <a:srgbClr val="FFFFFF"/>
                </a:solidFill>
                <a:ln w="7634"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503500F7-587D-70C9-55AD-636AC2853498}"/>
                    </a:ext>
                  </a:extLst>
                </p:cNvPr>
                <p:cNvSpPr/>
                <p:nvPr/>
              </p:nvSpPr>
              <p:spPr>
                <a:xfrm>
                  <a:off x="6655060" y="6114036"/>
                  <a:ext cx="13589" cy="111613"/>
                </a:xfrm>
                <a:custGeom>
                  <a:avLst/>
                  <a:gdLst>
                    <a:gd name="connsiteX0" fmla="*/ 0 w 13589"/>
                    <a:gd name="connsiteY0" fmla="*/ 0 h 111613"/>
                    <a:gd name="connsiteX1" fmla="*/ 13589 w 13589"/>
                    <a:gd name="connsiteY1" fmla="*/ 0 h 111613"/>
                    <a:gd name="connsiteX2" fmla="*/ 13589 w 13589"/>
                    <a:gd name="connsiteY2" fmla="*/ 111614 h 111613"/>
                    <a:gd name="connsiteX3" fmla="*/ 0 w 13589"/>
                    <a:gd name="connsiteY3" fmla="*/ 111614 h 111613"/>
                  </a:gdLst>
                  <a:ahLst/>
                  <a:cxnLst>
                    <a:cxn ang="0">
                      <a:pos x="connsiteX0" y="connsiteY0"/>
                    </a:cxn>
                    <a:cxn ang="0">
                      <a:pos x="connsiteX1" y="connsiteY1"/>
                    </a:cxn>
                    <a:cxn ang="0">
                      <a:pos x="connsiteX2" y="connsiteY2"/>
                    </a:cxn>
                    <a:cxn ang="0">
                      <a:pos x="connsiteX3" y="connsiteY3"/>
                    </a:cxn>
                  </a:cxnLst>
                  <a:rect l="l" t="t" r="r" b="b"/>
                  <a:pathLst>
                    <a:path w="13589" h="111613">
                      <a:moveTo>
                        <a:pt x="0" y="0"/>
                      </a:moveTo>
                      <a:lnTo>
                        <a:pt x="13589" y="0"/>
                      </a:lnTo>
                      <a:lnTo>
                        <a:pt x="13589" y="111614"/>
                      </a:lnTo>
                      <a:lnTo>
                        <a:pt x="0" y="111614"/>
                      </a:lnTo>
                      <a:close/>
                    </a:path>
                  </a:pathLst>
                </a:custGeom>
                <a:solidFill>
                  <a:srgbClr val="FFFFFF"/>
                </a:solidFill>
                <a:ln w="7634" cap="flat">
                  <a:noFill/>
                  <a:prstDash val="solid"/>
                  <a:miter/>
                </a:ln>
              </p:spPr>
              <p:txBody>
                <a:bodyPr rtlCol="0" anchor="ctr"/>
                <a:lstStyle/>
                <a:p>
                  <a:endParaRPr lang="en-IN"/>
                </a:p>
              </p:txBody>
            </p:sp>
          </p:grpSp>
          <p:grpSp>
            <p:nvGrpSpPr>
              <p:cNvPr id="61" name="Graphic 22">
                <a:extLst>
                  <a:ext uri="{FF2B5EF4-FFF2-40B4-BE49-F238E27FC236}">
                    <a16:creationId xmlns:a16="http://schemas.microsoft.com/office/drawing/2014/main" id="{5C369462-E958-B7B7-8E92-FC8405226017}"/>
                  </a:ext>
                </a:extLst>
              </p:cNvPr>
              <p:cNvGrpSpPr/>
              <p:nvPr/>
            </p:nvGrpSpPr>
            <p:grpSpPr>
              <a:xfrm>
                <a:off x="5985836" y="6114036"/>
                <a:ext cx="103521" cy="111613"/>
                <a:chOff x="5985836" y="6114036"/>
                <a:chExt cx="103521" cy="111613"/>
              </a:xfrm>
              <a:solidFill>
                <a:srgbClr val="FFFFFF"/>
              </a:solidFill>
            </p:grpSpPr>
            <p:sp>
              <p:nvSpPr>
                <p:cNvPr id="63" name="Freeform: Shape 62">
                  <a:extLst>
                    <a:ext uri="{FF2B5EF4-FFF2-40B4-BE49-F238E27FC236}">
                      <a16:creationId xmlns:a16="http://schemas.microsoft.com/office/drawing/2014/main" id="{C26B5444-26CC-7B28-7FB3-D07989CFAC52}"/>
                    </a:ext>
                  </a:extLst>
                </p:cNvPr>
                <p:cNvSpPr/>
                <p:nvPr/>
              </p:nvSpPr>
              <p:spPr>
                <a:xfrm>
                  <a:off x="5992631" y="6114036"/>
                  <a:ext cx="96726" cy="111613"/>
                </a:xfrm>
                <a:custGeom>
                  <a:avLst/>
                  <a:gdLst>
                    <a:gd name="connsiteX0" fmla="*/ 0 w 96726"/>
                    <a:gd name="connsiteY0" fmla="*/ 55807 h 111613"/>
                    <a:gd name="connsiteX1" fmla="*/ 96727 w 96726"/>
                    <a:gd name="connsiteY1" fmla="*/ 0 h 111613"/>
                    <a:gd name="connsiteX2" fmla="*/ 96727 w 96726"/>
                    <a:gd name="connsiteY2" fmla="*/ 111614 h 111613"/>
                    <a:gd name="connsiteX3" fmla="*/ 0 w 96726"/>
                    <a:gd name="connsiteY3" fmla="*/ 55807 h 111613"/>
                  </a:gdLst>
                  <a:ahLst/>
                  <a:cxnLst>
                    <a:cxn ang="0">
                      <a:pos x="connsiteX0" y="connsiteY0"/>
                    </a:cxn>
                    <a:cxn ang="0">
                      <a:pos x="connsiteX1" y="connsiteY1"/>
                    </a:cxn>
                    <a:cxn ang="0">
                      <a:pos x="connsiteX2" y="connsiteY2"/>
                    </a:cxn>
                    <a:cxn ang="0">
                      <a:pos x="connsiteX3" y="connsiteY3"/>
                    </a:cxn>
                  </a:cxnLst>
                  <a:rect l="l" t="t" r="r" b="b"/>
                  <a:pathLst>
                    <a:path w="96726" h="111613">
                      <a:moveTo>
                        <a:pt x="0" y="55807"/>
                      </a:moveTo>
                      <a:lnTo>
                        <a:pt x="96727" y="0"/>
                      </a:lnTo>
                      <a:lnTo>
                        <a:pt x="96727" y="111614"/>
                      </a:lnTo>
                      <a:lnTo>
                        <a:pt x="0" y="55807"/>
                      </a:lnTo>
                      <a:close/>
                    </a:path>
                  </a:pathLst>
                </a:custGeom>
                <a:solidFill>
                  <a:srgbClr val="FFFFFF"/>
                </a:solidFill>
                <a:ln w="7634"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ED3BD92B-F257-B95C-80F5-890927EA58B6}"/>
                    </a:ext>
                  </a:extLst>
                </p:cNvPr>
                <p:cNvSpPr/>
                <p:nvPr/>
              </p:nvSpPr>
              <p:spPr>
                <a:xfrm rot="-10800000">
                  <a:off x="5985836" y="6114036"/>
                  <a:ext cx="13589" cy="111613"/>
                </a:xfrm>
                <a:custGeom>
                  <a:avLst/>
                  <a:gdLst>
                    <a:gd name="connsiteX0" fmla="*/ 0 w 13589"/>
                    <a:gd name="connsiteY0" fmla="*/ 0 h 111613"/>
                    <a:gd name="connsiteX1" fmla="*/ 13589 w 13589"/>
                    <a:gd name="connsiteY1" fmla="*/ 0 h 111613"/>
                    <a:gd name="connsiteX2" fmla="*/ 13589 w 13589"/>
                    <a:gd name="connsiteY2" fmla="*/ 111614 h 111613"/>
                    <a:gd name="connsiteX3" fmla="*/ 0 w 13589"/>
                    <a:gd name="connsiteY3" fmla="*/ 111614 h 111613"/>
                  </a:gdLst>
                  <a:ahLst/>
                  <a:cxnLst>
                    <a:cxn ang="0">
                      <a:pos x="connsiteX0" y="connsiteY0"/>
                    </a:cxn>
                    <a:cxn ang="0">
                      <a:pos x="connsiteX1" y="connsiteY1"/>
                    </a:cxn>
                    <a:cxn ang="0">
                      <a:pos x="connsiteX2" y="connsiteY2"/>
                    </a:cxn>
                    <a:cxn ang="0">
                      <a:pos x="connsiteX3" y="connsiteY3"/>
                    </a:cxn>
                  </a:cxnLst>
                  <a:rect l="l" t="t" r="r" b="b"/>
                  <a:pathLst>
                    <a:path w="13589" h="111613">
                      <a:moveTo>
                        <a:pt x="0" y="0"/>
                      </a:moveTo>
                      <a:lnTo>
                        <a:pt x="13589" y="0"/>
                      </a:lnTo>
                      <a:lnTo>
                        <a:pt x="13589" y="111614"/>
                      </a:lnTo>
                      <a:lnTo>
                        <a:pt x="0" y="111614"/>
                      </a:lnTo>
                      <a:close/>
                    </a:path>
                  </a:pathLst>
                </a:custGeom>
                <a:solidFill>
                  <a:srgbClr val="FFFFFF"/>
                </a:solidFill>
                <a:ln w="7634" cap="flat">
                  <a:noFill/>
                  <a:prstDash val="solid"/>
                  <a:miter/>
                </a:ln>
              </p:spPr>
              <p:txBody>
                <a:bodyPr rtlCol="0" anchor="ctr"/>
                <a:lstStyle/>
                <a:p>
                  <a:endParaRPr lang="en-IN"/>
                </a:p>
              </p:txBody>
            </p:sp>
          </p:grpSp>
        </p:grpSp>
        <p:grpSp>
          <p:nvGrpSpPr>
            <p:cNvPr id="74" name="Graphic 22">
              <a:extLst>
                <a:ext uri="{FF2B5EF4-FFF2-40B4-BE49-F238E27FC236}">
                  <a16:creationId xmlns:a16="http://schemas.microsoft.com/office/drawing/2014/main" id="{522B9A5D-BBF5-98A8-5AAD-1CB348AFEDE9}"/>
                </a:ext>
              </a:extLst>
            </p:cNvPr>
            <p:cNvGrpSpPr/>
            <p:nvPr/>
          </p:nvGrpSpPr>
          <p:grpSpPr>
            <a:xfrm>
              <a:off x="8494199" y="4551745"/>
              <a:ext cx="185055" cy="193980"/>
              <a:chOff x="6925086" y="6122815"/>
              <a:chExt cx="125050" cy="131081"/>
            </a:xfrm>
            <a:solidFill>
              <a:srgbClr val="1ED760"/>
            </a:solidFill>
          </p:grpSpPr>
          <p:sp>
            <p:nvSpPr>
              <p:cNvPr id="75" name="Freeform: Shape 74">
                <a:extLst>
                  <a:ext uri="{FF2B5EF4-FFF2-40B4-BE49-F238E27FC236}">
                    <a16:creationId xmlns:a16="http://schemas.microsoft.com/office/drawing/2014/main" id="{C466AB05-6CE7-22B6-C09F-CEF80C79DE13}"/>
                  </a:ext>
                </a:extLst>
              </p:cNvPr>
              <p:cNvSpPr/>
              <p:nvPr/>
            </p:nvSpPr>
            <p:spPr>
              <a:xfrm>
                <a:off x="6925086" y="6122815"/>
                <a:ext cx="125050" cy="110621"/>
              </a:xfrm>
              <a:custGeom>
                <a:avLst/>
                <a:gdLst>
                  <a:gd name="connsiteX0" fmla="*/ 94742 w 125050"/>
                  <a:gd name="connsiteY0" fmla="*/ 0 h 110621"/>
                  <a:gd name="connsiteX1" fmla="*/ 30308 w 125050"/>
                  <a:gd name="connsiteY1" fmla="*/ 0 h 110621"/>
                  <a:gd name="connsiteX2" fmla="*/ 0 w 125050"/>
                  <a:gd name="connsiteY2" fmla="*/ 30308 h 110621"/>
                  <a:gd name="connsiteX3" fmla="*/ 0 w 125050"/>
                  <a:gd name="connsiteY3" fmla="*/ 64892 h 110621"/>
                  <a:gd name="connsiteX4" fmla="*/ 30308 w 125050"/>
                  <a:gd name="connsiteY4" fmla="*/ 95200 h 110621"/>
                  <a:gd name="connsiteX5" fmla="*/ 45424 w 125050"/>
                  <a:gd name="connsiteY5" fmla="*/ 95200 h 110621"/>
                  <a:gd name="connsiteX6" fmla="*/ 49165 w 125050"/>
                  <a:gd name="connsiteY6" fmla="*/ 91459 h 110621"/>
                  <a:gd name="connsiteX7" fmla="*/ 45424 w 125050"/>
                  <a:gd name="connsiteY7" fmla="*/ 87718 h 110621"/>
                  <a:gd name="connsiteX8" fmla="*/ 30308 w 125050"/>
                  <a:gd name="connsiteY8" fmla="*/ 87718 h 110621"/>
                  <a:gd name="connsiteX9" fmla="*/ 7482 w 125050"/>
                  <a:gd name="connsiteY9" fmla="*/ 64892 h 110621"/>
                  <a:gd name="connsiteX10" fmla="*/ 7482 w 125050"/>
                  <a:gd name="connsiteY10" fmla="*/ 30308 h 110621"/>
                  <a:gd name="connsiteX11" fmla="*/ 30308 w 125050"/>
                  <a:gd name="connsiteY11" fmla="*/ 7482 h 110621"/>
                  <a:gd name="connsiteX12" fmla="*/ 94742 w 125050"/>
                  <a:gd name="connsiteY12" fmla="*/ 7482 h 110621"/>
                  <a:gd name="connsiteX13" fmla="*/ 117569 w 125050"/>
                  <a:gd name="connsiteY13" fmla="*/ 30308 h 110621"/>
                  <a:gd name="connsiteX14" fmla="*/ 117569 w 125050"/>
                  <a:gd name="connsiteY14" fmla="*/ 64892 h 110621"/>
                  <a:gd name="connsiteX15" fmla="*/ 94742 w 125050"/>
                  <a:gd name="connsiteY15" fmla="*/ 87718 h 110621"/>
                  <a:gd name="connsiteX16" fmla="*/ 67335 w 125050"/>
                  <a:gd name="connsiteY16" fmla="*/ 87718 h 110621"/>
                  <a:gd name="connsiteX17" fmla="*/ 76343 w 125050"/>
                  <a:gd name="connsiteY17" fmla="*/ 78710 h 110621"/>
                  <a:gd name="connsiteX18" fmla="*/ 76343 w 125050"/>
                  <a:gd name="connsiteY18" fmla="*/ 73366 h 110621"/>
                  <a:gd name="connsiteX19" fmla="*/ 71000 w 125050"/>
                  <a:gd name="connsiteY19" fmla="*/ 73366 h 110621"/>
                  <a:gd name="connsiteX20" fmla="*/ 55578 w 125050"/>
                  <a:gd name="connsiteY20" fmla="*/ 88787 h 110621"/>
                  <a:gd name="connsiteX21" fmla="*/ 54509 w 125050"/>
                  <a:gd name="connsiteY21" fmla="*/ 91459 h 110621"/>
                  <a:gd name="connsiteX22" fmla="*/ 55578 w 125050"/>
                  <a:gd name="connsiteY22" fmla="*/ 94131 h 110621"/>
                  <a:gd name="connsiteX23" fmla="*/ 71000 w 125050"/>
                  <a:gd name="connsiteY23" fmla="*/ 109552 h 110621"/>
                  <a:gd name="connsiteX24" fmla="*/ 73671 w 125050"/>
                  <a:gd name="connsiteY24" fmla="*/ 110621 h 110621"/>
                  <a:gd name="connsiteX25" fmla="*/ 76343 w 125050"/>
                  <a:gd name="connsiteY25" fmla="*/ 109552 h 110621"/>
                  <a:gd name="connsiteX26" fmla="*/ 76343 w 125050"/>
                  <a:gd name="connsiteY26" fmla="*/ 104208 h 110621"/>
                  <a:gd name="connsiteX27" fmla="*/ 67335 w 125050"/>
                  <a:gd name="connsiteY27" fmla="*/ 95200 h 110621"/>
                  <a:gd name="connsiteX28" fmla="*/ 94742 w 125050"/>
                  <a:gd name="connsiteY28" fmla="*/ 95200 h 110621"/>
                  <a:gd name="connsiteX29" fmla="*/ 125050 w 125050"/>
                  <a:gd name="connsiteY29" fmla="*/ 64892 h 110621"/>
                  <a:gd name="connsiteX30" fmla="*/ 125050 w 125050"/>
                  <a:gd name="connsiteY30" fmla="*/ 30308 h 110621"/>
                  <a:gd name="connsiteX31" fmla="*/ 94742 w 125050"/>
                  <a:gd name="connsiteY31" fmla="*/ 0 h 11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5050" h="110621">
                    <a:moveTo>
                      <a:pt x="94742" y="0"/>
                    </a:moveTo>
                    <a:lnTo>
                      <a:pt x="30308" y="0"/>
                    </a:lnTo>
                    <a:cubicBezTo>
                      <a:pt x="13589" y="0"/>
                      <a:pt x="0" y="13589"/>
                      <a:pt x="0" y="30308"/>
                    </a:cubicBezTo>
                    <a:lnTo>
                      <a:pt x="0" y="64892"/>
                    </a:lnTo>
                    <a:cubicBezTo>
                      <a:pt x="0" y="81611"/>
                      <a:pt x="13589" y="95200"/>
                      <a:pt x="30308" y="95200"/>
                    </a:cubicBezTo>
                    <a:lnTo>
                      <a:pt x="45424" y="95200"/>
                    </a:lnTo>
                    <a:cubicBezTo>
                      <a:pt x="47486" y="95200"/>
                      <a:pt x="49165" y="93520"/>
                      <a:pt x="49165" y="91459"/>
                    </a:cubicBezTo>
                    <a:cubicBezTo>
                      <a:pt x="49165" y="89398"/>
                      <a:pt x="47486" y="87718"/>
                      <a:pt x="45424" y="87718"/>
                    </a:cubicBezTo>
                    <a:lnTo>
                      <a:pt x="30308" y="87718"/>
                    </a:lnTo>
                    <a:cubicBezTo>
                      <a:pt x="17712" y="87718"/>
                      <a:pt x="7482" y="77488"/>
                      <a:pt x="7482" y="64892"/>
                    </a:cubicBezTo>
                    <a:lnTo>
                      <a:pt x="7482" y="30308"/>
                    </a:lnTo>
                    <a:cubicBezTo>
                      <a:pt x="7482" y="17712"/>
                      <a:pt x="17712" y="7482"/>
                      <a:pt x="30308" y="7482"/>
                    </a:cubicBezTo>
                    <a:lnTo>
                      <a:pt x="94742" y="7482"/>
                    </a:lnTo>
                    <a:cubicBezTo>
                      <a:pt x="107338" y="7482"/>
                      <a:pt x="117569" y="17712"/>
                      <a:pt x="117569" y="30308"/>
                    </a:cubicBezTo>
                    <a:lnTo>
                      <a:pt x="117569" y="64892"/>
                    </a:lnTo>
                    <a:cubicBezTo>
                      <a:pt x="117569" y="77488"/>
                      <a:pt x="107338" y="87718"/>
                      <a:pt x="94742" y="87718"/>
                    </a:cubicBezTo>
                    <a:lnTo>
                      <a:pt x="67335" y="87718"/>
                    </a:lnTo>
                    <a:lnTo>
                      <a:pt x="76343" y="78710"/>
                    </a:lnTo>
                    <a:cubicBezTo>
                      <a:pt x="77794" y="77259"/>
                      <a:pt x="77794" y="74816"/>
                      <a:pt x="76343" y="73366"/>
                    </a:cubicBezTo>
                    <a:cubicBezTo>
                      <a:pt x="74893" y="71915"/>
                      <a:pt x="72450" y="71915"/>
                      <a:pt x="71000" y="73366"/>
                    </a:cubicBezTo>
                    <a:lnTo>
                      <a:pt x="55578" y="88787"/>
                    </a:lnTo>
                    <a:cubicBezTo>
                      <a:pt x="54891" y="89474"/>
                      <a:pt x="54509" y="90467"/>
                      <a:pt x="54509" y="91459"/>
                    </a:cubicBezTo>
                    <a:cubicBezTo>
                      <a:pt x="54509" y="92452"/>
                      <a:pt x="54891" y="93444"/>
                      <a:pt x="55578" y="94131"/>
                    </a:cubicBezTo>
                    <a:lnTo>
                      <a:pt x="71000" y="109552"/>
                    </a:lnTo>
                    <a:cubicBezTo>
                      <a:pt x="71763" y="110316"/>
                      <a:pt x="72679" y="110621"/>
                      <a:pt x="73671" y="110621"/>
                    </a:cubicBezTo>
                    <a:cubicBezTo>
                      <a:pt x="74664" y="110621"/>
                      <a:pt x="75580" y="110239"/>
                      <a:pt x="76343" y="109552"/>
                    </a:cubicBezTo>
                    <a:cubicBezTo>
                      <a:pt x="77794" y="108102"/>
                      <a:pt x="77794" y="105659"/>
                      <a:pt x="76343" y="104208"/>
                    </a:cubicBezTo>
                    <a:lnTo>
                      <a:pt x="67335" y="95200"/>
                    </a:lnTo>
                    <a:lnTo>
                      <a:pt x="94742" y="95200"/>
                    </a:lnTo>
                    <a:cubicBezTo>
                      <a:pt x="111461" y="95200"/>
                      <a:pt x="125050" y="81611"/>
                      <a:pt x="125050" y="64892"/>
                    </a:cubicBezTo>
                    <a:lnTo>
                      <a:pt x="125050" y="30308"/>
                    </a:lnTo>
                    <a:cubicBezTo>
                      <a:pt x="125050" y="13589"/>
                      <a:pt x="111461" y="0"/>
                      <a:pt x="94742" y="0"/>
                    </a:cubicBezTo>
                    <a:close/>
                  </a:path>
                </a:pathLst>
              </a:custGeom>
              <a:solidFill>
                <a:srgbClr val="1ED760"/>
              </a:solidFill>
              <a:ln w="7634"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EC6F5801-B1F6-98E1-4A7B-0DA52F799A6E}"/>
                  </a:ext>
                </a:extLst>
              </p:cNvPr>
              <p:cNvSpPr/>
              <p:nvPr/>
            </p:nvSpPr>
            <p:spPr>
              <a:xfrm>
                <a:off x="6987611" y="6243514"/>
                <a:ext cx="10382" cy="10382"/>
              </a:xfrm>
              <a:custGeom>
                <a:avLst/>
                <a:gdLst>
                  <a:gd name="connsiteX0" fmla="*/ 10383 w 10382"/>
                  <a:gd name="connsiteY0" fmla="*/ 5191 h 10382"/>
                  <a:gd name="connsiteX1" fmla="*/ 5192 w 10382"/>
                  <a:gd name="connsiteY1" fmla="*/ 10383 h 10382"/>
                  <a:gd name="connsiteX2" fmla="*/ 0 w 10382"/>
                  <a:gd name="connsiteY2" fmla="*/ 5191 h 10382"/>
                  <a:gd name="connsiteX3" fmla="*/ 5192 w 10382"/>
                  <a:gd name="connsiteY3" fmla="*/ 0 h 10382"/>
                  <a:gd name="connsiteX4" fmla="*/ 10383 w 10382"/>
                  <a:gd name="connsiteY4" fmla="*/ 5191 h 1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82" h="10382">
                    <a:moveTo>
                      <a:pt x="10383" y="5191"/>
                    </a:moveTo>
                    <a:cubicBezTo>
                      <a:pt x="10383" y="8058"/>
                      <a:pt x="8059" y="10383"/>
                      <a:pt x="5192" y="10383"/>
                    </a:cubicBezTo>
                    <a:cubicBezTo>
                      <a:pt x="2325" y="10383"/>
                      <a:pt x="0" y="8058"/>
                      <a:pt x="0" y="5191"/>
                    </a:cubicBezTo>
                    <a:cubicBezTo>
                      <a:pt x="0" y="2324"/>
                      <a:pt x="2325" y="0"/>
                      <a:pt x="5192" y="0"/>
                    </a:cubicBezTo>
                    <a:cubicBezTo>
                      <a:pt x="8059" y="0"/>
                      <a:pt x="10383" y="2324"/>
                      <a:pt x="10383" y="5191"/>
                    </a:cubicBezTo>
                    <a:close/>
                  </a:path>
                </a:pathLst>
              </a:custGeom>
              <a:solidFill>
                <a:srgbClr val="1ED760"/>
              </a:solidFill>
              <a:ln w="7634" cap="flat">
                <a:noFill/>
                <a:prstDash val="solid"/>
                <a:miter/>
              </a:ln>
            </p:spPr>
            <p:txBody>
              <a:bodyPr rtlCol="0" anchor="ctr"/>
              <a:lstStyle/>
              <a:p>
                <a:endParaRPr lang="en-IN"/>
              </a:p>
            </p:txBody>
          </p:sp>
        </p:grpSp>
        <p:grpSp>
          <p:nvGrpSpPr>
            <p:cNvPr id="77" name="Graphic 22">
              <a:extLst>
                <a:ext uri="{FF2B5EF4-FFF2-40B4-BE49-F238E27FC236}">
                  <a16:creationId xmlns:a16="http://schemas.microsoft.com/office/drawing/2014/main" id="{69620DBF-6429-3800-C3E7-8A3DD7A6744F}"/>
                </a:ext>
              </a:extLst>
            </p:cNvPr>
            <p:cNvGrpSpPr/>
            <p:nvPr/>
          </p:nvGrpSpPr>
          <p:grpSpPr>
            <a:xfrm>
              <a:off x="6527182" y="4550596"/>
              <a:ext cx="177618" cy="141560"/>
              <a:chOff x="5595881" y="6122039"/>
              <a:chExt cx="120025" cy="95659"/>
            </a:xfrm>
            <a:solidFill>
              <a:srgbClr val="FFFFFF"/>
            </a:solidFill>
          </p:grpSpPr>
          <p:sp>
            <p:nvSpPr>
              <p:cNvPr id="78" name="Freeform: Shape 77">
                <a:extLst>
                  <a:ext uri="{FF2B5EF4-FFF2-40B4-BE49-F238E27FC236}">
                    <a16:creationId xmlns:a16="http://schemas.microsoft.com/office/drawing/2014/main" id="{4D8FBB87-AEA3-77D2-0C0C-E28EBBE43C1E}"/>
                  </a:ext>
                </a:extLst>
              </p:cNvPr>
              <p:cNvSpPr/>
              <p:nvPr/>
            </p:nvSpPr>
            <p:spPr>
              <a:xfrm>
                <a:off x="5595881" y="6133630"/>
                <a:ext cx="120025" cy="84068"/>
              </a:xfrm>
              <a:custGeom>
                <a:avLst/>
                <a:gdLst>
                  <a:gd name="connsiteX0" fmla="*/ 99470 w 120025"/>
                  <a:gd name="connsiteY0" fmla="*/ 60184 h 84068"/>
                  <a:gd name="connsiteX1" fmla="*/ 96188 w 120025"/>
                  <a:gd name="connsiteY1" fmla="*/ 55527 h 84068"/>
                  <a:gd name="connsiteX2" fmla="*/ 98936 w 120025"/>
                  <a:gd name="connsiteY2" fmla="*/ 49114 h 84068"/>
                  <a:gd name="connsiteX3" fmla="*/ 105883 w 120025"/>
                  <a:gd name="connsiteY3" fmla="*/ 49649 h 84068"/>
                  <a:gd name="connsiteX4" fmla="*/ 118480 w 120025"/>
                  <a:gd name="connsiteY4" fmla="*/ 62245 h 84068"/>
                  <a:gd name="connsiteX5" fmla="*/ 118480 w 120025"/>
                  <a:gd name="connsiteY5" fmla="*/ 70032 h 84068"/>
                  <a:gd name="connsiteX6" fmla="*/ 105959 w 120025"/>
                  <a:gd name="connsiteY6" fmla="*/ 82552 h 84068"/>
                  <a:gd name="connsiteX7" fmla="*/ 97867 w 120025"/>
                  <a:gd name="connsiteY7" fmla="*/ 82247 h 84068"/>
                  <a:gd name="connsiteX8" fmla="*/ 97562 w 120025"/>
                  <a:gd name="connsiteY8" fmla="*/ 74078 h 84068"/>
                  <a:gd name="connsiteX9" fmla="*/ 99394 w 120025"/>
                  <a:gd name="connsiteY9" fmla="*/ 72399 h 84068"/>
                  <a:gd name="connsiteX10" fmla="*/ 99241 w 120025"/>
                  <a:gd name="connsiteY10" fmla="*/ 72017 h 84068"/>
                  <a:gd name="connsiteX11" fmla="*/ 92599 w 120025"/>
                  <a:gd name="connsiteY11" fmla="*/ 72017 h 84068"/>
                  <a:gd name="connsiteX12" fmla="*/ 79010 w 120025"/>
                  <a:gd name="connsiteY12" fmla="*/ 67818 h 84068"/>
                  <a:gd name="connsiteX13" fmla="*/ 73513 w 120025"/>
                  <a:gd name="connsiteY13" fmla="*/ 62627 h 84068"/>
                  <a:gd name="connsiteX14" fmla="*/ 37250 w 120025"/>
                  <a:gd name="connsiteY14" fmla="*/ 17203 h 84068"/>
                  <a:gd name="connsiteX15" fmla="*/ 26715 w 120025"/>
                  <a:gd name="connsiteY15" fmla="*/ 12088 h 84068"/>
                  <a:gd name="connsiteX16" fmla="*/ 6331 w 120025"/>
                  <a:gd name="connsiteY16" fmla="*/ 12088 h 84068"/>
                  <a:gd name="connsiteX17" fmla="*/ 376 w 120025"/>
                  <a:gd name="connsiteY17" fmla="*/ 4072 h 84068"/>
                  <a:gd name="connsiteX18" fmla="*/ 5797 w 120025"/>
                  <a:gd name="connsiteY18" fmla="*/ 102 h 84068"/>
                  <a:gd name="connsiteX19" fmla="*/ 28700 w 120025"/>
                  <a:gd name="connsiteY19" fmla="*/ 102 h 84068"/>
                  <a:gd name="connsiteX20" fmla="*/ 45496 w 120025"/>
                  <a:gd name="connsiteY20" fmla="*/ 8423 h 84068"/>
                  <a:gd name="connsiteX21" fmla="*/ 73590 w 120025"/>
                  <a:gd name="connsiteY21" fmla="*/ 43465 h 84068"/>
                  <a:gd name="connsiteX22" fmla="*/ 82903 w 120025"/>
                  <a:gd name="connsiteY22" fmla="*/ 55069 h 84068"/>
                  <a:gd name="connsiteX23" fmla="*/ 92752 w 120025"/>
                  <a:gd name="connsiteY23" fmla="*/ 59878 h 84068"/>
                  <a:gd name="connsiteX24" fmla="*/ 99394 w 120025"/>
                  <a:gd name="connsiteY24" fmla="*/ 59878 h 84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0025" h="84068">
                    <a:moveTo>
                      <a:pt x="99470" y="60184"/>
                    </a:moveTo>
                    <a:cubicBezTo>
                      <a:pt x="98020" y="58657"/>
                      <a:pt x="96569" y="57512"/>
                      <a:pt x="96188" y="55527"/>
                    </a:cubicBezTo>
                    <a:cubicBezTo>
                      <a:pt x="95729" y="53008"/>
                      <a:pt x="96721" y="50488"/>
                      <a:pt x="98936" y="49114"/>
                    </a:cubicBezTo>
                    <a:cubicBezTo>
                      <a:pt x="101150" y="47816"/>
                      <a:pt x="103974" y="47893"/>
                      <a:pt x="105883" y="49649"/>
                    </a:cubicBezTo>
                    <a:cubicBezTo>
                      <a:pt x="110158" y="53771"/>
                      <a:pt x="114357" y="57970"/>
                      <a:pt x="118480" y="62245"/>
                    </a:cubicBezTo>
                    <a:cubicBezTo>
                      <a:pt x="120541" y="64383"/>
                      <a:pt x="120541" y="67895"/>
                      <a:pt x="118480" y="70032"/>
                    </a:cubicBezTo>
                    <a:cubicBezTo>
                      <a:pt x="114357" y="74307"/>
                      <a:pt x="110234" y="78430"/>
                      <a:pt x="105959" y="82552"/>
                    </a:cubicBezTo>
                    <a:cubicBezTo>
                      <a:pt x="103669" y="84766"/>
                      <a:pt x="100005" y="84461"/>
                      <a:pt x="97867" y="82247"/>
                    </a:cubicBezTo>
                    <a:cubicBezTo>
                      <a:pt x="95653" y="80033"/>
                      <a:pt x="95500" y="76521"/>
                      <a:pt x="97562" y="74078"/>
                    </a:cubicBezTo>
                    <a:cubicBezTo>
                      <a:pt x="98096" y="73468"/>
                      <a:pt x="98783" y="72933"/>
                      <a:pt x="99394" y="72399"/>
                    </a:cubicBezTo>
                    <a:cubicBezTo>
                      <a:pt x="99394" y="72246"/>
                      <a:pt x="99317" y="72170"/>
                      <a:pt x="99241" y="72017"/>
                    </a:cubicBezTo>
                    <a:cubicBezTo>
                      <a:pt x="97027" y="72017"/>
                      <a:pt x="94813" y="72017"/>
                      <a:pt x="92599" y="72017"/>
                    </a:cubicBezTo>
                    <a:cubicBezTo>
                      <a:pt x="87637" y="72017"/>
                      <a:pt x="83133" y="70567"/>
                      <a:pt x="79010" y="67818"/>
                    </a:cubicBezTo>
                    <a:cubicBezTo>
                      <a:pt x="76872" y="66368"/>
                      <a:pt x="75117" y="64612"/>
                      <a:pt x="73513" y="62627"/>
                    </a:cubicBezTo>
                    <a:cubicBezTo>
                      <a:pt x="61451" y="47511"/>
                      <a:pt x="49313" y="32395"/>
                      <a:pt x="37250" y="17203"/>
                    </a:cubicBezTo>
                    <a:cubicBezTo>
                      <a:pt x="34502" y="13767"/>
                      <a:pt x="31143" y="12011"/>
                      <a:pt x="26715" y="12088"/>
                    </a:cubicBezTo>
                    <a:cubicBezTo>
                      <a:pt x="19920" y="12088"/>
                      <a:pt x="13126" y="12088"/>
                      <a:pt x="6331" y="12088"/>
                    </a:cubicBezTo>
                    <a:cubicBezTo>
                      <a:pt x="1827" y="12088"/>
                      <a:pt x="-1074" y="8041"/>
                      <a:pt x="376" y="4072"/>
                    </a:cubicBezTo>
                    <a:cubicBezTo>
                      <a:pt x="1217" y="1781"/>
                      <a:pt x="3354" y="102"/>
                      <a:pt x="5797" y="102"/>
                    </a:cubicBezTo>
                    <a:cubicBezTo>
                      <a:pt x="13431" y="102"/>
                      <a:pt x="21066" y="-127"/>
                      <a:pt x="28700" y="102"/>
                    </a:cubicBezTo>
                    <a:cubicBezTo>
                      <a:pt x="35495" y="331"/>
                      <a:pt x="41220" y="3156"/>
                      <a:pt x="45496" y="8423"/>
                    </a:cubicBezTo>
                    <a:cubicBezTo>
                      <a:pt x="54962" y="20027"/>
                      <a:pt x="64276" y="31784"/>
                      <a:pt x="73590" y="43465"/>
                    </a:cubicBezTo>
                    <a:cubicBezTo>
                      <a:pt x="76720" y="47358"/>
                      <a:pt x="79774" y="51175"/>
                      <a:pt x="82903" y="55069"/>
                    </a:cubicBezTo>
                    <a:cubicBezTo>
                      <a:pt x="85423" y="58199"/>
                      <a:pt x="88629" y="59878"/>
                      <a:pt x="92752" y="59878"/>
                    </a:cubicBezTo>
                    <a:cubicBezTo>
                      <a:pt x="94889" y="59878"/>
                      <a:pt x="96951" y="59878"/>
                      <a:pt x="99394" y="59878"/>
                    </a:cubicBezTo>
                    <a:close/>
                  </a:path>
                </a:pathLst>
              </a:custGeom>
              <a:solidFill>
                <a:srgbClr val="FFFFFF"/>
              </a:solidFill>
              <a:ln w="7634"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CC7676EA-78CF-CFAA-563E-00D1C0B2EC68}"/>
                  </a:ext>
                </a:extLst>
              </p:cNvPr>
              <p:cNvSpPr/>
              <p:nvPr/>
            </p:nvSpPr>
            <p:spPr>
              <a:xfrm>
                <a:off x="5661751" y="6122039"/>
                <a:ext cx="54079" cy="38845"/>
              </a:xfrm>
              <a:custGeom>
                <a:avLst/>
                <a:gdLst>
                  <a:gd name="connsiteX0" fmla="*/ 33217 w 54079"/>
                  <a:gd name="connsiteY0" fmla="*/ 23832 h 38845"/>
                  <a:gd name="connsiteX1" fmla="*/ 24591 w 54079"/>
                  <a:gd name="connsiteY1" fmla="*/ 24061 h 38845"/>
                  <a:gd name="connsiteX2" fmla="*/ 17033 w 54079"/>
                  <a:gd name="connsiteY2" fmla="*/ 28718 h 38845"/>
                  <a:gd name="connsiteX3" fmla="*/ 10773 w 54079"/>
                  <a:gd name="connsiteY3" fmla="*/ 36505 h 38845"/>
                  <a:gd name="connsiteX4" fmla="*/ 4360 w 54079"/>
                  <a:gd name="connsiteY4" fmla="*/ 38566 h 38845"/>
                  <a:gd name="connsiteX5" fmla="*/ 85 w 54079"/>
                  <a:gd name="connsiteY5" fmla="*/ 33527 h 38845"/>
                  <a:gd name="connsiteX6" fmla="*/ 848 w 54079"/>
                  <a:gd name="connsiteY6" fmla="*/ 29939 h 38845"/>
                  <a:gd name="connsiteX7" fmla="*/ 11231 w 54079"/>
                  <a:gd name="connsiteY7" fmla="*/ 17572 h 38845"/>
                  <a:gd name="connsiteX8" fmla="*/ 26500 w 54079"/>
                  <a:gd name="connsiteY8" fmla="*/ 11922 h 38845"/>
                  <a:gd name="connsiteX9" fmla="*/ 33447 w 54079"/>
                  <a:gd name="connsiteY9" fmla="*/ 11617 h 38845"/>
                  <a:gd name="connsiteX10" fmla="*/ 31767 w 54079"/>
                  <a:gd name="connsiteY10" fmla="*/ 10090 h 38845"/>
                  <a:gd name="connsiteX11" fmla="*/ 31920 w 54079"/>
                  <a:gd name="connsiteY11" fmla="*/ 1768 h 38845"/>
                  <a:gd name="connsiteX12" fmla="*/ 40165 w 54079"/>
                  <a:gd name="connsiteY12" fmla="*/ 1616 h 38845"/>
                  <a:gd name="connsiteX13" fmla="*/ 52456 w 54079"/>
                  <a:gd name="connsiteY13" fmla="*/ 13907 h 38845"/>
                  <a:gd name="connsiteX14" fmla="*/ 52380 w 54079"/>
                  <a:gd name="connsiteY14" fmla="*/ 21999 h 38845"/>
                  <a:gd name="connsiteX15" fmla="*/ 40089 w 54079"/>
                  <a:gd name="connsiteY15" fmla="*/ 34291 h 38845"/>
                  <a:gd name="connsiteX16" fmla="*/ 31767 w 54079"/>
                  <a:gd name="connsiteY16" fmla="*/ 34138 h 38845"/>
                  <a:gd name="connsiteX17" fmla="*/ 31767 w 54079"/>
                  <a:gd name="connsiteY17" fmla="*/ 25817 h 38845"/>
                  <a:gd name="connsiteX18" fmla="*/ 33370 w 54079"/>
                  <a:gd name="connsiteY18" fmla="*/ 24290 h 38845"/>
                  <a:gd name="connsiteX19" fmla="*/ 33294 w 54079"/>
                  <a:gd name="connsiteY19" fmla="*/ 23908 h 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79" h="38845">
                    <a:moveTo>
                      <a:pt x="33217" y="23832"/>
                    </a:moveTo>
                    <a:cubicBezTo>
                      <a:pt x="30317" y="23908"/>
                      <a:pt x="27416" y="23603"/>
                      <a:pt x="24591" y="24061"/>
                    </a:cubicBezTo>
                    <a:cubicBezTo>
                      <a:pt x="21461" y="24519"/>
                      <a:pt x="19018" y="26275"/>
                      <a:pt x="17033" y="28718"/>
                    </a:cubicBezTo>
                    <a:cubicBezTo>
                      <a:pt x="14972" y="31313"/>
                      <a:pt x="12910" y="33909"/>
                      <a:pt x="10773" y="36505"/>
                    </a:cubicBezTo>
                    <a:cubicBezTo>
                      <a:pt x="9093" y="38490"/>
                      <a:pt x="6956" y="39329"/>
                      <a:pt x="4360" y="38566"/>
                    </a:cubicBezTo>
                    <a:cubicBezTo>
                      <a:pt x="1841" y="37802"/>
                      <a:pt x="466" y="36047"/>
                      <a:pt x="85" y="33527"/>
                    </a:cubicBezTo>
                    <a:cubicBezTo>
                      <a:pt x="-144" y="32229"/>
                      <a:pt x="85" y="30932"/>
                      <a:pt x="848" y="29939"/>
                    </a:cubicBezTo>
                    <a:cubicBezTo>
                      <a:pt x="4131" y="25664"/>
                      <a:pt x="7108" y="21160"/>
                      <a:pt x="11231" y="17572"/>
                    </a:cubicBezTo>
                    <a:cubicBezTo>
                      <a:pt x="15582" y="13754"/>
                      <a:pt x="20774" y="11922"/>
                      <a:pt x="26500" y="11922"/>
                    </a:cubicBezTo>
                    <a:cubicBezTo>
                      <a:pt x="28714" y="11922"/>
                      <a:pt x="31004" y="11922"/>
                      <a:pt x="33447" y="11617"/>
                    </a:cubicBezTo>
                    <a:cubicBezTo>
                      <a:pt x="32912" y="11082"/>
                      <a:pt x="32301" y="10624"/>
                      <a:pt x="31767" y="10090"/>
                    </a:cubicBezTo>
                    <a:cubicBezTo>
                      <a:pt x="29477" y="7647"/>
                      <a:pt x="29553" y="4059"/>
                      <a:pt x="31920" y="1768"/>
                    </a:cubicBezTo>
                    <a:cubicBezTo>
                      <a:pt x="34134" y="-445"/>
                      <a:pt x="37798" y="-675"/>
                      <a:pt x="40165" y="1616"/>
                    </a:cubicBezTo>
                    <a:cubicBezTo>
                      <a:pt x="44364" y="5662"/>
                      <a:pt x="48410" y="9785"/>
                      <a:pt x="52456" y="13907"/>
                    </a:cubicBezTo>
                    <a:cubicBezTo>
                      <a:pt x="54670" y="16197"/>
                      <a:pt x="54594" y="19709"/>
                      <a:pt x="52380" y="21999"/>
                    </a:cubicBezTo>
                    <a:cubicBezTo>
                      <a:pt x="48334" y="26122"/>
                      <a:pt x="44211" y="30244"/>
                      <a:pt x="40089" y="34291"/>
                    </a:cubicBezTo>
                    <a:cubicBezTo>
                      <a:pt x="37722" y="36581"/>
                      <a:pt x="33981" y="36428"/>
                      <a:pt x="31767" y="34138"/>
                    </a:cubicBezTo>
                    <a:cubicBezTo>
                      <a:pt x="29477" y="31848"/>
                      <a:pt x="29477" y="28183"/>
                      <a:pt x="31767" y="25817"/>
                    </a:cubicBezTo>
                    <a:cubicBezTo>
                      <a:pt x="32301" y="25282"/>
                      <a:pt x="32836" y="24824"/>
                      <a:pt x="33370" y="24290"/>
                    </a:cubicBezTo>
                    <a:cubicBezTo>
                      <a:pt x="33370" y="24137"/>
                      <a:pt x="33370" y="24061"/>
                      <a:pt x="33294" y="23908"/>
                    </a:cubicBezTo>
                    <a:close/>
                  </a:path>
                </a:pathLst>
              </a:custGeom>
              <a:solidFill>
                <a:srgbClr val="FFFFFF"/>
              </a:solidFill>
              <a:ln w="7634"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545A754E-99C0-D95A-8E38-E58C6DB03721}"/>
                  </a:ext>
                </a:extLst>
              </p:cNvPr>
              <p:cNvSpPr/>
              <p:nvPr/>
            </p:nvSpPr>
            <p:spPr>
              <a:xfrm>
                <a:off x="5596028" y="6178543"/>
                <a:ext cx="53998" cy="27257"/>
              </a:xfrm>
              <a:custGeom>
                <a:avLst/>
                <a:gdLst>
                  <a:gd name="connsiteX0" fmla="*/ 17254 w 53998"/>
                  <a:gd name="connsiteY0" fmla="*/ 27257 h 27257"/>
                  <a:gd name="connsiteX1" fmla="*/ 6337 w 53998"/>
                  <a:gd name="connsiteY1" fmla="*/ 27257 h 27257"/>
                  <a:gd name="connsiteX2" fmla="*/ 0 w 53998"/>
                  <a:gd name="connsiteY2" fmla="*/ 21226 h 27257"/>
                  <a:gd name="connsiteX3" fmla="*/ 6413 w 53998"/>
                  <a:gd name="connsiteY3" fmla="*/ 15195 h 27257"/>
                  <a:gd name="connsiteX4" fmla="*/ 26338 w 53998"/>
                  <a:gd name="connsiteY4" fmla="*/ 15195 h 27257"/>
                  <a:gd name="connsiteX5" fmla="*/ 37332 w 53998"/>
                  <a:gd name="connsiteY5" fmla="*/ 9851 h 27257"/>
                  <a:gd name="connsiteX6" fmla="*/ 43592 w 53998"/>
                  <a:gd name="connsiteY6" fmla="*/ 2064 h 27257"/>
                  <a:gd name="connsiteX7" fmla="*/ 50463 w 53998"/>
                  <a:gd name="connsiteY7" fmla="*/ 537 h 27257"/>
                  <a:gd name="connsiteX8" fmla="*/ 53975 w 53998"/>
                  <a:gd name="connsiteY8" fmla="*/ 6568 h 27257"/>
                  <a:gd name="connsiteX9" fmla="*/ 52676 w 53998"/>
                  <a:gd name="connsiteY9" fmla="*/ 9775 h 27257"/>
                  <a:gd name="connsiteX10" fmla="*/ 45348 w 53998"/>
                  <a:gd name="connsiteY10" fmla="*/ 18860 h 27257"/>
                  <a:gd name="connsiteX11" fmla="*/ 27636 w 53998"/>
                  <a:gd name="connsiteY11" fmla="*/ 27181 h 27257"/>
                  <a:gd name="connsiteX12" fmla="*/ 17254 w 53998"/>
                  <a:gd name="connsiteY12" fmla="*/ 27181 h 27257"/>
                  <a:gd name="connsiteX13" fmla="*/ 17254 w 53998"/>
                  <a:gd name="connsiteY13" fmla="*/ 27181 h 2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998" h="27257">
                    <a:moveTo>
                      <a:pt x="17254" y="27257"/>
                    </a:moveTo>
                    <a:cubicBezTo>
                      <a:pt x="13589" y="27257"/>
                      <a:pt x="9925" y="27257"/>
                      <a:pt x="6337" y="27257"/>
                    </a:cubicBezTo>
                    <a:cubicBezTo>
                      <a:pt x="2595" y="27257"/>
                      <a:pt x="0" y="24738"/>
                      <a:pt x="0" y="21226"/>
                    </a:cubicBezTo>
                    <a:cubicBezTo>
                      <a:pt x="0" y="17714"/>
                      <a:pt x="2595" y="15271"/>
                      <a:pt x="6413" y="15195"/>
                    </a:cubicBezTo>
                    <a:cubicBezTo>
                      <a:pt x="13054" y="15195"/>
                      <a:pt x="19697" y="15119"/>
                      <a:pt x="26338" y="15195"/>
                    </a:cubicBezTo>
                    <a:cubicBezTo>
                      <a:pt x="30995" y="15195"/>
                      <a:pt x="34583" y="13516"/>
                      <a:pt x="37332" y="9851"/>
                    </a:cubicBezTo>
                    <a:cubicBezTo>
                      <a:pt x="39316" y="7179"/>
                      <a:pt x="41454" y="4583"/>
                      <a:pt x="43592" y="2064"/>
                    </a:cubicBezTo>
                    <a:cubicBezTo>
                      <a:pt x="45348" y="3"/>
                      <a:pt x="48096" y="-532"/>
                      <a:pt x="50463" y="537"/>
                    </a:cubicBezTo>
                    <a:cubicBezTo>
                      <a:pt x="52753" y="1606"/>
                      <a:pt x="54203" y="3896"/>
                      <a:pt x="53975" y="6568"/>
                    </a:cubicBezTo>
                    <a:cubicBezTo>
                      <a:pt x="53898" y="7790"/>
                      <a:pt x="53440" y="8859"/>
                      <a:pt x="52676" y="9775"/>
                    </a:cubicBezTo>
                    <a:cubicBezTo>
                      <a:pt x="50234" y="12829"/>
                      <a:pt x="47867" y="15882"/>
                      <a:pt x="45348" y="18860"/>
                    </a:cubicBezTo>
                    <a:cubicBezTo>
                      <a:pt x="40691" y="24280"/>
                      <a:pt x="34736" y="27028"/>
                      <a:pt x="27636" y="27181"/>
                    </a:cubicBezTo>
                    <a:cubicBezTo>
                      <a:pt x="24201" y="27257"/>
                      <a:pt x="20689" y="27181"/>
                      <a:pt x="17254" y="27181"/>
                    </a:cubicBezTo>
                    <a:lnTo>
                      <a:pt x="17254" y="27181"/>
                    </a:lnTo>
                    <a:close/>
                  </a:path>
                </a:pathLst>
              </a:custGeom>
              <a:solidFill>
                <a:srgbClr val="FFFFFF"/>
              </a:solidFill>
              <a:ln w="7634" cap="flat">
                <a:noFill/>
                <a:prstDash val="solid"/>
                <a:miter/>
              </a:ln>
            </p:spPr>
            <p:txBody>
              <a:bodyPr rtlCol="0" anchor="ctr"/>
              <a:lstStyle/>
              <a:p>
                <a:endParaRPr lang="en-IN"/>
              </a:p>
            </p:txBody>
          </p:sp>
        </p:grpSp>
      </p:grpSp>
      <p:sp>
        <p:nvSpPr>
          <p:cNvPr id="100" name="Rectangle: Rounded Corners 99">
            <a:extLst>
              <a:ext uri="{FF2B5EF4-FFF2-40B4-BE49-F238E27FC236}">
                <a16:creationId xmlns:a16="http://schemas.microsoft.com/office/drawing/2014/main" id="{F99F4E05-FD53-79CD-0FD5-2448F7CEA9C5}"/>
              </a:ext>
            </a:extLst>
          </p:cNvPr>
          <p:cNvSpPr/>
          <p:nvPr/>
        </p:nvSpPr>
        <p:spPr>
          <a:xfrm>
            <a:off x="4098524" y="5089018"/>
            <a:ext cx="2192548" cy="751398"/>
          </a:xfrm>
          <a:prstGeom prst="roundRect">
            <a:avLst/>
          </a:prstGeom>
          <a:solidFill>
            <a:srgbClr val="0FBE5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latin typeface="Aptos Display"/>
                <a:cs typeface="Arial"/>
              </a:rPr>
              <a:t>Low-Stream Songs Are More Dispersed</a:t>
            </a:r>
            <a:endParaRPr lang="en-US" sz="1600">
              <a:solidFill>
                <a:schemeClr val="bg1"/>
              </a:solidFill>
              <a:latin typeface="Aptos Display"/>
            </a:endParaRPr>
          </a:p>
        </p:txBody>
      </p:sp>
      <p:sp>
        <p:nvSpPr>
          <p:cNvPr id="101" name="Rectangle: Rounded Corners 100">
            <a:extLst>
              <a:ext uri="{FF2B5EF4-FFF2-40B4-BE49-F238E27FC236}">
                <a16:creationId xmlns:a16="http://schemas.microsoft.com/office/drawing/2014/main" id="{6CB2A2AA-1763-8BE6-63CC-B149F603EADF}"/>
              </a:ext>
            </a:extLst>
          </p:cNvPr>
          <p:cNvSpPr/>
          <p:nvPr/>
        </p:nvSpPr>
        <p:spPr>
          <a:xfrm>
            <a:off x="6500392" y="5096450"/>
            <a:ext cx="2192549" cy="751398"/>
          </a:xfrm>
          <a:prstGeom prst="roundRect">
            <a:avLst/>
          </a:prstGeom>
          <a:solidFill>
            <a:srgbClr val="0FBE5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latin typeface="Segoe UI" panose="020B0502040204020203" pitchFamily="34" charset="0"/>
                <a:cs typeface="Segoe UI" panose="020B0502040204020203" pitchFamily="34" charset="0"/>
              </a:rPr>
              <a:t>Clustering Reflects Popularity Trends</a:t>
            </a:r>
          </a:p>
        </p:txBody>
      </p:sp>
      <p:sp>
        <p:nvSpPr>
          <p:cNvPr id="11" name="Rectangle: Rounded Corners 10">
            <a:extLst>
              <a:ext uri="{FF2B5EF4-FFF2-40B4-BE49-F238E27FC236}">
                <a16:creationId xmlns:a16="http://schemas.microsoft.com/office/drawing/2014/main" id="{7FA85105-5C6E-4A4F-5FC8-91D903250BE9}"/>
              </a:ext>
            </a:extLst>
          </p:cNvPr>
          <p:cNvSpPr/>
          <p:nvPr/>
        </p:nvSpPr>
        <p:spPr>
          <a:xfrm>
            <a:off x="8785504" y="5089018"/>
            <a:ext cx="2655606" cy="751398"/>
          </a:xfrm>
          <a:prstGeom prst="roundRect">
            <a:avLst/>
          </a:prstGeom>
          <a:solidFill>
            <a:srgbClr val="0FBE5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latin typeface="Segoe UI" panose="020B0502040204020203" pitchFamily="34" charset="0"/>
                <a:cs typeface="Segoe UI" panose="020B0502040204020203" pitchFamily="34" charset="0"/>
              </a:rPr>
              <a:t>Instrumental Content Drives Popularity</a:t>
            </a:r>
          </a:p>
        </p:txBody>
      </p:sp>
      <p:pic>
        <p:nvPicPr>
          <p:cNvPr id="6" name="Picture 5" descr="A graph with colored dots&#10;&#10;Description automatically generated">
            <a:extLst>
              <a:ext uri="{FF2B5EF4-FFF2-40B4-BE49-F238E27FC236}">
                <a16:creationId xmlns:a16="http://schemas.microsoft.com/office/drawing/2014/main" id="{30F06EC2-94A1-3E43-F677-25F140F59B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5199" y="1703855"/>
            <a:ext cx="5022850" cy="3099034"/>
          </a:xfrm>
          <a:custGeom>
            <a:avLst/>
            <a:gdLst>
              <a:gd name="connsiteX0" fmla="*/ 259140 w 5247168"/>
              <a:gd name="connsiteY0" fmla="*/ 0 h 3498112"/>
              <a:gd name="connsiteX1" fmla="*/ 4988028 w 5247168"/>
              <a:gd name="connsiteY1" fmla="*/ 0 h 3498112"/>
              <a:gd name="connsiteX2" fmla="*/ 5247168 w 5247168"/>
              <a:gd name="connsiteY2" fmla="*/ 259140 h 3498112"/>
              <a:gd name="connsiteX3" fmla="*/ 5247168 w 5247168"/>
              <a:gd name="connsiteY3" fmla="*/ 3238972 h 3498112"/>
              <a:gd name="connsiteX4" fmla="*/ 4988028 w 5247168"/>
              <a:gd name="connsiteY4" fmla="*/ 3498112 h 3498112"/>
              <a:gd name="connsiteX5" fmla="*/ 259140 w 5247168"/>
              <a:gd name="connsiteY5" fmla="*/ 3498112 h 3498112"/>
              <a:gd name="connsiteX6" fmla="*/ 0 w 5247168"/>
              <a:gd name="connsiteY6" fmla="*/ 3238972 h 3498112"/>
              <a:gd name="connsiteX7" fmla="*/ 0 w 5247168"/>
              <a:gd name="connsiteY7" fmla="*/ 259140 h 3498112"/>
              <a:gd name="connsiteX8" fmla="*/ 259140 w 5247168"/>
              <a:gd name="connsiteY8" fmla="*/ 0 h 349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47168" h="3498112">
                <a:moveTo>
                  <a:pt x="259140" y="0"/>
                </a:moveTo>
                <a:lnTo>
                  <a:pt x="4988028" y="0"/>
                </a:lnTo>
                <a:cubicBezTo>
                  <a:pt x="5131148" y="0"/>
                  <a:pt x="5247168" y="116021"/>
                  <a:pt x="5247168" y="259140"/>
                </a:cubicBezTo>
                <a:lnTo>
                  <a:pt x="5247168" y="3238972"/>
                </a:lnTo>
                <a:cubicBezTo>
                  <a:pt x="5247168" y="3382091"/>
                  <a:pt x="5131148" y="3498112"/>
                  <a:pt x="4988028" y="3498112"/>
                </a:cubicBezTo>
                <a:lnTo>
                  <a:pt x="259140" y="3498112"/>
                </a:lnTo>
                <a:cubicBezTo>
                  <a:pt x="116021" y="3498112"/>
                  <a:pt x="0" y="3382091"/>
                  <a:pt x="0" y="3238972"/>
                </a:cubicBezTo>
                <a:lnTo>
                  <a:pt x="0" y="259140"/>
                </a:lnTo>
                <a:cubicBezTo>
                  <a:pt x="0" y="116021"/>
                  <a:pt x="116021" y="0"/>
                  <a:pt x="259140" y="0"/>
                </a:cubicBezTo>
                <a:close/>
              </a:path>
            </a:pathLst>
          </a:custGeom>
        </p:spPr>
      </p:pic>
      <p:pic>
        <p:nvPicPr>
          <p:cNvPr id="19" name="2024-12-11 17-21-32">
            <a:hlinkClick r:id="" action="ppaction://media"/>
            <a:extLst>
              <a:ext uri="{FF2B5EF4-FFF2-40B4-BE49-F238E27FC236}">
                <a16:creationId xmlns:a16="http://schemas.microsoft.com/office/drawing/2014/main" id="{E279310B-3C68-9F94-9207-D7A9786B81D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095999" y="1730868"/>
            <a:ext cx="5273873" cy="2963533"/>
          </a:xfrm>
          <a:custGeom>
            <a:avLst/>
            <a:gdLst>
              <a:gd name="connsiteX0" fmla="*/ 259140 w 5247168"/>
              <a:gd name="connsiteY0" fmla="*/ 0 h 3498112"/>
              <a:gd name="connsiteX1" fmla="*/ 4988028 w 5247168"/>
              <a:gd name="connsiteY1" fmla="*/ 0 h 3498112"/>
              <a:gd name="connsiteX2" fmla="*/ 5247168 w 5247168"/>
              <a:gd name="connsiteY2" fmla="*/ 259140 h 3498112"/>
              <a:gd name="connsiteX3" fmla="*/ 5247168 w 5247168"/>
              <a:gd name="connsiteY3" fmla="*/ 3238972 h 3498112"/>
              <a:gd name="connsiteX4" fmla="*/ 4988028 w 5247168"/>
              <a:gd name="connsiteY4" fmla="*/ 3498112 h 3498112"/>
              <a:gd name="connsiteX5" fmla="*/ 259140 w 5247168"/>
              <a:gd name="connsiteY5" fmla="*/ 3498112 h 3498112"/>
              <a:gd name="connsiteX6" fmla="*/ 0 w 5247168"/>
              <a:gd name="connsiteY6" fmla="*/ 3238972 h 3498112"/>
              <a:gd name="connsiteX7" fmla="*/ 0 w 5247168"/>
              <a:gd name="connsiteY7" fmla="*/ 259140 h 3498112"/>
              <a:gd name="connsiteX8" fmla="*/ 259140 w 5247168"/>
              <a:gd name="connsiteY8" fmla="*/ 0 h 349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47168" h="3498112">
                <a:moveTo>
                  <a:pt x="259140" y="0"/>
                </a:moveTo>
                <a:lnTo>
                  <a:pt x="4988028" y="0"/>
                </a:lnTo>
                <a:cubicBezTo>
                  <a:pt x="5131148" y="0"/>
                  <a:pt x="5247168" y="116021"/>
                  <a:pt x="5247168" y="259140"/>
                </a:cubicBezTo>
                <a:lnTo>
                  <a:pt x="5247168" y="3238972"/>
                </a:lnTo>
                <a:cubicBezTo>
                  <a:pt x="5247168" y="3382091"/>
                  <a:pt x="5131148" y="3498112"/>
                  <a:pt x="4988028" y="3498112"/>
                </a:cubicBezTo>
                <a:lnTo>
                  <a:pt x="259140" y="3498112"/>
                </a:lnTo>
                <a:cubicBezTo>
                  <a:pt x="116021" y="3498112"/>
                  <a:pt x="0" y="3382091"/>
                  <a:pt x="0" y="3238972"/>
                </a:cubicBezTo>
                <a:lnTo>
                  <a:pt x="0" y="259140"/>
                </a:lnTo>
                <a:cubicBezTo>
                  <a:pt x="0" y="116021"/>
                  <a:pt x="116021" y="0"/>
                  <a:pt x="259140" y="0"/>
                </a:cubicBezTo>
                <a:close/>
              </a:path>
            </a:pathLst>
          </a:custGeom>
        </p:spPr>
      </p:pic>
    </p:spTree>
    <p:extLst>
      <p:ext uri="{BB962C8B-B14F-4D97-AF65-F5344CB8AC3E}">
        <p14:creationId xmlns:p14="http://schemas.microsoft.com/office/powerpoint/2010/main" val="1102182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000"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75000"/>
                <a:lumOff val="25000"/>
              </a:schemeClr>
            </a:gs>
            <a:gs pos="31000">
              <a:srgbClr val="121212"/>
            </a:gs>
          </a:gsLst>
          <a:lin ang="5400000" scaled="1"/>
        </a:gradFill>
        <a:effectLst/>
      </p:bgPr>
    </p:bg>
    <p:spTree>
      <p:nvGrpSpPr>
        <p:cNvPr id="1" name="">
          <a:extLst>
            <a:ext uri="{FF2B5EF4-FFF2-40B4-BE49-F238E27FC236}">
              <a16:creationId xmlns:a16="http://schemas.microsoft.com/office/drawing/2014/main" id="{F6ECD4D4-3469-6FEF-BEBA-C6F2A7C906EB}"/>
            </a:ext>
          </a:extLst>
        </p:cNvPr>
        <p:cNvGrpSpPr/>
        <p:nvPr/>
      </p:nvGrpSpPr>
      <p:grpSpPr>
        <a:xfrm>
          <a:off x="0" y="0"/>
          <a:ext cx="0" cy="0"/>
          <a:chOff x="0" y="0"/>
          <a:chExt cx="0" cy="0"/>
        </a:xfrm>
      </p:grpSpPr>
      <p:sp>
        <p:nvSpPr>
          <p:cNvPr id="94" name="Rectangle: Rounded Corners 93">
            <a:extLst>
              <a:ext uri="{FF2B5EF4-FFF2-40B4-BE49-F238E27FC236}">
                <a16:creationId xmlns:a16="http://schemas.microsoft.com/office/drawing/2014/main" id="{CC10B4F6-3D27-43FF-9A5B-7F60FB3D3B33}"/>
              </a:ext>
            </a:extLst>
          </p:cNvPr>
          <p:cNvSpPr/>
          <p:nvPr/>
        </p:nvSpPr>
        <p:spPr>
          <a:xfrm>
            <a:off x="1758954" y="5082714"/>
            <a:ext cx="2518423" cy="751398"/>
          </a:xfrm>
          <a:prstGeom prst="roundRect">
            <a:avLst/>
          </a:prstGeom>
          <a:solidFill>
            <a:srgbClr val="0FBE5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latin typeface="Aptos Display"/>
                <a:cs typeface="Arial"/>
              </a:rPr>
              <a:t>Valence Scores Range from </a:t>
            </a:r>
            <a:endParaRPr lang="en-US" sz="1400" b="1">
              <a:solidFill>
                <a:schemeClr val="bg1"/>
              </a:solidFill>
              <a:latin typeface="Aptos Display"/>
            </a:endParaRPr>
          </a:p>
        </p:txBody>
      </p:sp>
      <p:sp>
        <p:nvSpPr>
          <p:cNvPr id="95" name="Rectangle: Rounded Corners 94">
            <a:extLst>
              <a:ext uri="{FF2B5EF4-FFF2-40B4-BE49-F238E27FC236}">
                <a16:creationId xmlns:a16="http://schemas.microsoft.com/office/drawing/2014/main" id="{B3489A3F-D37A-7F6A-5ABD-C76680EE8B0D}"/>
              </a:ext>
            </a:extLst>
          </p:cNvPr>
          <p:cNvSpPr/>
          <p:nvPr/>
        </p:nvSpPr>
        <p:spPr>
          <a:xfrm>
            <a:off x="10704212" y="192237"/>
            <a:ext cx="1363509" cy="297947"/>
          </a:xfrm>
          <a:prstGeom prst="roundRect">
            <a:avLst>
              <a:gd name="adj" fmla="val 50000"/>
            </a:avLst>
          </a:prstGeom>
          <a:solidFill>
            <a:srgbClr val="0A08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TextBox 95">
            <a:extLst>
              <a:ext uri="{FF2B5EF4-FFF2-40B4-BE49-F238E27FC236}">
                <a16:creationId xmlns:a16="http://schemas.microsoft.com/office/drawing/2014/main" id="{AB7CAB8C-27F1-EF4D-7071-975C6DCDD071}"/>
              </a:ext>
            </a:extLst>
          </p:cNvPr>
          <p:cNvSpPr txBox="1"/>
          <p:nvPr/>
        </p:nvSpPr>
        <p:spPr>
          <a:xfrm>
            <a:off x="10977260" y="209139"/>
            <a:ext cx="857927" cy="276999"/>
          </a:xfrm>
          <a:prstGeom prst="rect">
            <a:avLst/>
          </a:prstGeom>
          <a:noFill/>
        </p:spPr>
        <p:txBody>
          <a:bodyPr wrap="none" rtlCol="0">
            <a:spAutoFit/>
          </a:bodyPr>
          <a:lstStyle/>
          <a:p>
            <a:r>
              <a:rPr lang="en-IN" sz="1200" b="1">
                <a:solidFill>
                  <a:schemeClr val="bg1"/>
                </a:solidFill>
                <a:latin typeface="Poppins Medium" panose="00000600000000000000" pitchFamily="50" charset="0"/>
                <a:cs typeface="Poppins Medium" panose="00000600000000000000" pitchFamily="50" charset="0"/>
              </a:rPr>
              <a:t>GROUP 4</a:t>
            </a:r>
          </a:p>
        </p:txBody>
      </p:sp>
      <p:sp>
        <p:nvSpPr>
          <p:cNvPr id="97" name="Oval 96">
            <a:extLst>
              <a:ext uri="{FF2B5EF4-FFF2-40B4-BE49-F238E27FC236}">
                <a16:creationId xmlns:a16="http://schemas.microsoft.com/office/drawing/2014/main" id="{E2EB23CD-05E9-B479-6B9B-DC89C21C41DD}"/>
              </a:ext>
            </a:extLst>
          </p:cNvPr>
          <p:cNvSpPr/>
          <p:nvPr/>
        </p:nvSpPr>
        <p:spPr>
          <a:xfrm>
            <a:off x="10741700" y="220124"/>
            <a:ext cx="238127" cy="238127"/>
          </a:xfrm>
          <a:prstGeom prst="ellipse">
            <a:avLst/>
          </a:prstGeom>
          <a:solidFill>
            <a:srgbClr val="55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Graphic 78">
            <a:extLst>
              <a:ext uri="{FF2B5EF4-FFF2-40B4-BE49-F238E27FC236}">
                <a16:creationId xmlns:a16="http://schemas.microsoft.com/office/drawing/2014/main" id="{1BF30FC5-6692-627A-7A0D-094B497A78FA}"/>
              </a:ext>
            </a:extLst>
          </p:cNvPr>
          <p:cNvSpPr/>
          <p:nvPr/>
        </p:nvSpPr>
        <p:spPr>
          <a:xfrm>
            <a:off x="10802731" y="275164"/>
            <a:ext cx="116064" cy="12804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bg1"/>
          </a:solidFill>
          <a:ln w="6016" cap="flat">
            <a:noFill/>
            <a:prstDash val="solid"/>
            <a:miter/>
          </a:ln>
        </p:spPr>
        <p:txBody>
          <a:bodyPr rtlCol="0" anchor="ctr"/>
          <a:lstStyle/>
          <a:p>
            <a:endParaRPr lang="en-IN"/>
          </a:p>
        </p:txBody>
      </p:sp>
      <p:sp>
        <p:nvSpPr>
          <p:cNvPr id="99" name="Isosceles Triangle 98">
            <a:extLst>
              <a:ext uri="{FF2B5EF4-FFF2-40B4-BE49-F238E27FC236}">
                <a16:creationId xmlns:a16="http://schemas.microsoft.com/office/drawing/2014/main" id="{B6BDD9DE-AFB7-5967-292D-D72825F1F868}"/>
              </a:ext>
            </a:extLst>
          </p:cNvPr>
          <p:cNvSpPr/>
          <p:nvPr/>
        </p:nvSpPr>
        <p:spPr>
          <a:xfrm rot="3600000">
            <a:off x="11858946" y="286368"/>
            <a:ext cx="86542" cy="746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0" name="Rectangle: Rounded Corners 99">
            <a:extLst>
              <a:ext uri="{FF2B5EF4-FFF2-40B4-BE49-F238E27FC236}">
                <a16:creationId xmlns:a16="http://schemas.microsoft.com/office/drawing/2014/main" id="{1B4BF4D2-A63F-9E50-34B7-2850077E2680}"/>
              </a:ext>
            </a:extLst>
          </p:cNvPr>
          <p:cNvSpPr/>
          <p:nvPr/>
        </p:nvSpPr>
        <p:spPr>
          <a:xfrm>
            <a:off x="4770268" y="5075006"/>
            <a:ext cx="2626706" cy="751398"/>
          </a:xfrm>
          <a:prstGeom prst="roundRect">
            <a:avLst/>
          </a:prstGeom>
          <a:solidFill>
            <a:srgbClr val="0FBE5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latin typeface="Aptos Display"/>
                <a:cs typeface="Arial"/>
              </a:rPr>
              <a:t>The distribution reflects a wide diversity of emotional tone</a:t>
            </a:r>
          </a:p>
        </p:txBody>
      </p:sp>
      <p:sp>
        <p:nvSpPr>
          <p:cNvPr id="101" name="Rectangle: Rounded Corners 100">
            <a:extLst>
              <a:ext uri="{FF2B5EF4-FFF2-40B4-BE49-F238E27FC236}">
                <a16:creationId xmlns:a16="http://schemas.microsoft.com/office/drawing/2014/main" id="{351AFDE6-DC5A-9554-B060-DA7AC4BFD538}"/>
              </a:ext>
            </a:extLst>
          </p:cNvPr>
          <p:cNvSpPr/>
          <p:nvPr/>
        </p:nvSpPr>
        <p:spPr>
          <a:xfrm>
            <a:off x="7889865" y="5039481"/>
            <a:ext cx="2879622" cy="751398"/>
          </a:xfrm>
          <a:prstGeom prst="roundRect">
            <a:avLst/>
          </a:prstGeom>
          <a:solidFill>
            <a:srgbClr val="0FBE5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latin typeface="Aptos Display"/>
                <a:cs typeface="Arial"/>
              </a:rPr>
              <a:t>Peaks near valence scores of 25 and 50 indicate balanced popularity</a:t>
            </a:r>
          </a:p>
        </p:txBody>
      </p:sp>
      <p:sp>
        <p:nvSpPr>
          <p:cNvPr id="12" name="Freeform: Shape 11">
            <a:extLst>
              <a:ext uri="{FF2B5EF4-FFF2-40B4-BE49-F238E27FC236}">
                <a16:creationId xmlns:a16="http://schemas.microsoft.com/office/drawing/2014/main" id="{EF2CD992-381F-D2B4-038E-C6AF1E06C8B0}"/>
              </a:ext>
            </a:extLst>
          </p:cNvPr>
          <p:cNvSpPr/>
          <p:nvPr/>
        </p:nvSpPr>
        <p:spPr>
          <a:xfrm>
            <a:off x="0" y="6150953"/>
            <a:ext cx="12191999" cy="707886"/>
          </a:xfrm>
          <a:custGeom>
            <a:avLst/>
            <a:gdLst>
              <a:gd name="connsiteX0" fmla="*/ 0 w 12192000"/>
              <a:gd name="connsiteY0" fmla="*/ 0 h 1168889"/>
              <a:gd name="connsiteX1" fmla="*/ 12192000 w 12192000"/>
              <a:gd name="connsiteY1" fmla="*/ 0 h 1168889"/>
              <a:gd name="connsiteX2" fmla="*/ 12192000 w 12192000"/>
              <a:gd name="connsiteY2" fmla="*/ 1168890 h 1168889"/>
              <a:gd name="connsiteX3" fmla="*/ 0 w 12192000"/>
              <a:gd name="connsiteY3" fmla="*/ 1168890 h 1168889"/>
              <a:gd name="connsiteX4" fmla="*/ 0 w 12192000"/>
              <a:gd name="connsiteY4" fmla="*/ 0 h 1168889"/>
              <a:gd name="connsiteX5" fmla="*/ 0 w 12192000"/>
              <a:gd name="connsiteY5" fmla="*/ 0 h 11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168889">
                <a:moveTo>
                  <a:pt x="0" y="0"/>
                </a:moveTo>
                <a:lnTo>
                  <a:pt x="12192000" y="0"/>
                </a:lnTo>
                <a:lnTo>
                  <a:pt x="12192000" y="1168890"/>
                </a:lnTo>
                <a:lnTo>
                  <a:pt x="0" y="1168890"/>
                </a:lnTo>
                <a:lnTo>
                  <a:pt x="0" y="0"/>
                </a:lnTo>
                <a:lnTo>
                  <a:pt x="0" y="0"/>
                </a:lnTo>
                <a:close/>
              </a:path>
            </a:pathLst>
          </a:cu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17" name="Rectangle: Rounded Corners 16">
            <a:extLst>
              <a:ext uri="{FF2B5EF4-FFF2-40B4-BE49-F238E27FC236}">
                <a16:creationId xmlns:a16="http://schemas.microsoft.com/office/drawing/2014/main" id="{E42EDEEA-38FD-3B72-DC79-A3F34AF389E8}"/>
              </a:ext>
            </a:extLst>
          </p:cNvPr>
          <p:cNvSpPr/>
          <p:nvPr/>
        </p:nvSpPr>
        <p:spPr>
          <a:xfrm>
            <a:off x="11153040" y="6400799"/>
            <a:ext cx="682147" cy="556179"/>
          </a:xfrm>
          <a:prstGeom prst="roundRect">
            <a:avLst/>
          </a:prstGeom>
          <a:solidFill>
            <a:srgbClr val="0FBE5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EB59BE90-2E11-5384-1B09-031694FFF5A2}"/>
              </a:ext>
            </a:extLst>
          </p:cNvPr>
          <p:cNvGrpSpPr/>
          <p:nvPr/>
        </p:nvGrpSpPr>
        <p:grpSpPr>
          <a:xfrm>
            <a:off x="124279" y="202273"/>
            <a:ext cx="297947" cy="297947"/>
            <a:chOff x="8892506" y="664914"/>
            <a:chExt cx="209401" cy="209401"/>
          </a:xfrm>
        </p:grpSpPr>
        <p:sp>
          <p:nvSpPr>
            <p:cNvPr id="23" name="Oval 22">
              <a:hlinkClick r:id="" action="ppaction://hlinkshowjump?jump=previousslide"/>
              <a:extLst>
                <a:ext uri="{FF2B5EF4-FFF2-40B4-BE49-F238E27FC236}">
                  <a16:creationId xmlns:a16="http://schemas.microsoft.com/office/drawing/2014/main" id="{42377998-D858-DBA1-02A3-5013E444020D}"/>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Graphic 63" descr="Caret Left with solid fill">
              <a:hlinkClick r:id="" action="ppaction://hlinkshowjump?jump=previousslide"/>
              <a:extLst>
                <a:ext uri="{FF2B5EF4-FFF2-40B4-BE49-F238E27FC236}">
                  <a16:creationId xmlns:a16="http://schemas.microsoft.com/office/drawing/2014/main" id="{C21DBC59-A6A6-5DA4-9428-48BB8CA96227}"/>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25" name="Group 24">
            <a:extLst>
              <a:ext uri="{FF2B5EF4-FFF2-40B4-BE49-F238E27FC236}">
                <a16:creationId xmlns:a16="http://schemas.microsoft.com/office/drawing/2014/main" id="{9AAB747E-8E45-DBE2-DF6C-15FB9A9DE83D}"/>
              </a:ext>
            </a:extLst>
          </p:cNvPr>
          <p:cNvGrpSpPr/>
          <p:nvPr/>
        </p:nvGrpSpPr>
        <p:grpSpPr>
          <a:xfrm flipH="1">
            <a:off x="532169" y="202273"/>
            <a:ext cx="297947" cy="297947"/>
            <a:chOff x="8892506" y="664914"/>
            <a:chExt cx="209401" cy="209401"/>
          </a:xfrm>
        </p:grpSpPr>
        <p:sp>
          <p:nvSpPr>
            <p:cNvPr id="30" name="Oval 29">
              <a:hlinkClick r:id="" action="ppaction://hlinkshowjump?jump=nextslide"/>
              <a:extLst>
                <a:ext uri="{FF2B5EF4-FFF2-40B4-BE49-F238E27FC236}">
                  <a16:creationId xmlns:a16="http://schemas.microsoft.com/office/drawing/2014/main" id="{F3AAD47F-BDA6-0298-A842-4A517072E52B}"/>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Graphic 63" descr="Caret Left with solid fill">
              <a:hlinkClick r:id="" action="ppaction://hlinkshowjump?jump=nextslide"/>
              <a:extLst>
                <a:ext uri="{FF2B5EF4-FFF2-40B4-BE49-F238E27FC236}">
                  <a16:creationId xmlns:a16="http://schemas.microsoft.com/office/drawing/2014/main" id="{0579D31F-DE14-DEFB-8C5B-B5EEB8B82150}"/>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sp>
        <p:nvSpPr>
          <p:cNvPr id="33" name="Slide Number Placeholder 4">
            <a:extLst>
              <a:ext uri="{FF2B5EF4-FFF2-40B4-BE49-F238E27FC236}">
                <a16:creationId xmlns:a16="http://schemas.microsoft.com/office/drawing/2014/main" id="{F224E218-DF5C-B398-FA76-AF4A37DB3374}"/>
              </a:ext>
            </a:extLst>
          </p:cNvPr>
          <p:cNvSpPr txBox="1">
            <a:spLocks/>
          </p:cNvSpPr>
          <p:nvPr/>
        </p:nvSpPr>
        <p:spPr>
          <a:xfrm>
            <a:off x="11153040" y="6496325"/>
            <a:ext cx="587058" cy="365125"/>
          </a:xfrm>
          <a:custGeom>
            <a:avLst/>
            <a:gdLst>
              <a:gd name="connsiteX0" fmla="*/ 762059 w 1524118"/>
              <a:gd name="connsiteY0" fmla="*/ 0 h 1524118"/>
              <a:gd name="connsiteX1" fmla="*/ 1524118 w 1524118"/>
              <a:gd name="connsiteY1" fmla="*/ 762059 h 1524118"/>
              <a:gd name="connsiteX2" fmla="*/ 762059 w 1524118"/>
              <a:gd name="connsiteY2" fmla="*/ 1524118 h 1524118"/>
              <a:gd name="connsiteX3" fmla="*/ 0 w 1524118"/>
              <a:gd name="connsiteY3" fmla="*/ 762059 h 1524118"/>
              <a:gd name="connsiteX4" fmla="*/ 762059 w 1524118"/>
              <a:gd name="connsiteY4" fmla="*/ 0 h 1524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118" h="1524118">
                <a:moveTo>
                  <a:pt x="762059" y="0"/>
                </a:moveTo>
                <a:cubicBezTo>
                  <a:pt x="1182933" y="0"/>
                  <a:pt x="1524118" y="341185"/>
                  <a:pt x="1524118" y="762059"/>
                </a:cubicBezTo>
                <a:cubicBezTo>
                  <a:pt x="1524118" y="1182933"/>
                  <a:pt x="1182933" y="1524118"/>
                  <a:pt x="762059" y="1524118"/>
                </a:cubicBezTo>
                <a:cubicBezTo>
                  <a:pt x="341185" y="1524118"/>
                  <a:pt x="0" y="1182933"/>
                  <a:pt x="0" y="762059"/>
                </a:cubicBezTo>
                <a:cubicBezTo>
                  <a:pt x="0" y="341185"/>
                  <a:pt x="341185" y="0"/>
                  <a:pt x="762059" y="0"/>
                </a:cubicBezTo>
                <a:close/>
              </a:path>
            </a:pathLst>
          </a:custGeom>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b="1">
                <a:solidFill>
                  <a:schemeClr val="bg1"/>
                </a:solidFill>
              </a:rPr>
              <a:t>11</a:t>
            </a:r>
          </a:p>
        </p:txBody>
      </p:sp>
      <p:sp>
        <p:nvSpPr>
          <p:cNvPr id="34" name="TextBox 33">
            <a:extLst>
              <a:ext uri="{FF2B5EF4-FFF2-40B4-BE49-F238E27FC236}">
                <a16:creationId xmlns:a16="http://schemas.microsoft.com/office/drawing/2014/main" id="{6D62D1A5-6F09-2C9B-99A7-786724AC0E41}"/>
              </a:ext>
            </a:extLst>
          </p:cNvPr>
          <p:cNvSpPr txBox="1"/>
          <p:nvPr/>
        </p:nvSpPr>
        <p:spPr>
          <a:xfrm>
            <a:off x="343942" y="486138"/>
            <a:ext cx="3842719" cy="707886"/>
          </a:xfrm>
          <a:prstGeom prst="rect">
            <a:avLst/>
          </a:prstGeom>
          <a:noFill/>
        </p:spPr>
        <p:txBody>
          <a:bodyPr wrap="square" rtlCol="0">
            <a:spAutoFit/>
          </a:bodyPr>
          <a:lstStyle/>
          <a:p>
            <a:r>
              <a:rPr lang="en-IN" sz="4000">
                <a:solidFill>
                  <a:srgbClr val="0FBE5D"/>
                </a:solidFill>
                <a:latin typeface="Poppins Medium" panose="00000600000000000000" pitchFamily="50" charset="0"/>
                <a:cs typeface="Poppins Medium" panose="00000600000000000000" pitchFamily="50" charset="0"/>
              </a:rPr>
              <a:t>Visualisation</a:t>
            </a:r>
            <a:endParaRPr lang="en-US" sz="4000" b="1">
              <a:solidFill>
                <a:schemeClr val="bg1"/>
              </a:solidFill>
              <a:latin typeface="Segoe UI" panose="020B0502040204020203" pitchFamily="34" charset="0"/>
              <a:cs typeface="Segoe UI" panose="020B0502040204020203" pitchFamily="34" charset="0"/>
            </a:endParaRPr>
          </a:p>
        </p:txBody>
      </p:sp>
      <p:grpSp>
        <p:nvGrpSpPr>
          <p:cNvPr id="35" name="Group 34">
            <a:extLst>
              <a:ext uri="{FF2B5EF4-FFF2-40B4-BE49-F238E27FC236}">
                <a16:creationId xmlns:a16="http://schemas.microsoft.com/office/drawing/2014/main" id="{3A9F5F16-F46B-D414-8C08-8B438F24401C}"/>
              </a:ext>
            </a:extLst>
          </p:cNvPr>
          <p:cNvGrpSpPr/>
          <p:nvPr/>
        </p:nvGrpSpPr>
        <p:grpSpPr>
          <a:xfrm>
            <a:off x="3963890" y="6280194"/>
            <a:ext cx="3614889" cy="518226"/>
            <a:chOff x="5032676" y="4451648"/>
            <a:chExt cx="5086942" cy="729257"/>
          </a:xfrm>
        </p:grpSpPr>
        <p:sp>
          <p:nvSpPr>
            <p:cNvPr id="36" name="TextBox 35">
              <a:extLst>
                <a:ext uri="{FF2B5EF4-FFF2-40B4-BE49-F238E27FC236}">
                  <a16:creationId xmlns:a16="http://schemas.microsoft.com/office/drawing/2014/main" id="{15F31BA7-D792-ED59-0549-17658DBA9DB9}"/>
                </a:ext>
              </a:extLst>
            </p:cNvPr>
            <p:cNvSpPr txBox="1"/>
            <p:nvPr/>
          </p:nvSpPr>
          <p:spPr>
            <a:xfrm>
              <a:off x="5032676" y="4934684"/>
              <a:ext cx="441146" cy="246221"/>
            </a:xfrm>
            <a:prstGeom prst="rect">
              <a:avLst/>
            </a:prstGeom>
            <a:noFill/>
          </p:spPr>
          <p:txBody>
            <a:bodyPr wrap="none" rtlCol="0">
              <a:spAutoFit/>
            </a:bodyPr>
            <a:lstStyle/>
            <a:p>
              <a:pPr algn="l"/>
              <a:r>
                <a:rPr lang="en-IN" sz="1000" spc="0" baseline="0">
                  <a:ln/>
                  <a:solidFill>
                    <a:srgbClr val="A3A3A3"/>
                  </a:solidFill>
                  <a:latin typeface="Poppins-Regular"/>
                  <a:cs typeface="Poppins-Regular"/>
                  <a:sym typeface="Poppins-Regular"/>
                  <a:rtl val="0"/>
                </a:rPr>
                <a:t>0:23</a:t>
              </a:r>
            </a:p>
          </p:txBody>
        </p:sp>
        <p:sp>
          <p:nvSpPr>
            <p:cNvPr id="37" name="TextBox 36">
              <a:extLst>
                <a:ext uri="{FF2B5EF4-FFF2-40B4-BE49-F238E27FC236}">
                  <a16:creationId xmlns:a16="http://schemas.microsoft.com/office/drawing/2014/main" id="{9D9776F9-C6F6-F338-CF65-A71E1E9D4FFD}"/>
                </a:ext>
              </a:extLst>
            </p:cNvPr>
            <p:cNvSpPr txBox="1"/>
            <p:nvPr/>
          </p:nvSpPr>
          <p:spPr>
            <a:xfrm>
              <a:off x="9607939" y="4934684"/>
              <a:ext cx="511679" cy="246221"/>
            </a:xfrm>
            <a:prstGeom prst="rect">
              <a:avLst/>
            </a:prstGeom>
            <a:noFill/>
          </p:spPr>
          <p:txBody>
            <a:bodyPr wrap="none" rtlCol="0">
              <a:spAutoFit/>
            </a:bodyPr>
            <a:lstStyle/>
            <a:p>
              <a:pPr algn="l"/>
              <a:r>
                <a:rPr lang="en-IN" sz="1000" spc="0" baseline="0">
                  <a:ln/>
                  <a:solidFill>
                    <a:srgbClr val="A3A3A3"/>
                  </a:solidFill>
                  <a:latin typeface="Poppins-Regular"/>
                  <a:cs typeface="Poppins-Regular"/>
                  <a:sym typeface="Poppins-Regular"/>
                  <a:rtl val="0"/>
                </a:rPr>
                <a:t>-3:25</a:t>
              </a:r>
            </a:p>
          </p:txBody>
        </p:sp>
        <p:grpSp>
          <p:nvGrpSpPr>
            <p:cNvPr id="38" name="Graphic 22">
              <a:extLst>
                <a:ext uri="{FF2B5EF4-FFF2-40B4-BE49-F238E27FC236}">
                  <a16:creationId xmlns:a16="http://schemas.microsoft.com/office/drawing/2014/main" id="{72FA4D94-1A0F-45D0-56BB-CF15F8395856}"/>
                </a:ext>
              </a:extLst>
            </p:cNvPr>
            <p:cNvGrpSpPr/>
            <p:nvPr/>
          </p:nvGrpSpPr>
          <p:grpSpPr>
            <a:xfrm>
              <a:off x="5564212" y="5075069"/>
              <a:ext cx="4007480" cy="7634"/>
              <a:chOff x="4300409" y="6565987"/>
              <a:chExt cx="4007480" cy="7634"/>
            </a:xfrm>
          </p:grpSpPr>
          <p:sp>
            <p:nvSpPr>
              <p:cNvPr id="106" name="Freeform: Shape 105">
                <a:extLst>
                  <a:ext uri="{FF2B5EF4-FFF2-40B4-BE49-F238E27FC236}">
                    <a16:creationId xmlns:a16="http://schemas.microsoft.com/office/drawing/2014/main" id="{D0D2363C-7218-408B-F07A-A6AC3918AA39}"/>
                  </a:ext>
                </a:extLst>
              </p:cNvPr>
              <p:cNvSpPr/>
              <p:nvPr/>
            </p:nvSpPr>
            <p:spPr>
              <a:xfrm>
                <a:off x="4300409" y="6565987"/>
                <a:ext cx="4007480" cy="7634"/>
              </a:xfrm>
              <a:custGeom>
                <a:avLst/>
                <a:gdLst>
                  <a:gd name="connsiteX0" fmla="*/ 0 w 4007480"/>
                  <a:gd name="connsiteY0" fmla="*/ 0 h 7634"/>
                  <a:gd name="connsiteX1" fmla="*/ 4007481 w 4007480"/>
                  <a:gd name="connsiteY1" fmla="*/ 0 h 7634"/>
                </a:gdLst>
                <a:ahLst/>
                <a:cxnLst>
                  <a:cxn ang="0">
                    <a:pos x="connsiteX0" y="connsiteY0"/>
                  </a:cxn>
                  <a:cxn ang="0">
                    <a:pos x="connsiteX1" y="connsiteY1"/>
                  </a:cxn>
                </a:cxnLst>
                <a:rect l="l" t="t" r="r" b="b"/>
                <a:pathLst>
                  <a:path w="4007480" h="7634">
                    <a:moveTo>
                      <a:pt x="0" y="0"/>
                    </a:moveTo>
                    <a:lnTo>
                      <a:pt x="4007481" y="0"/>
                    </a:lnTo>
                  </a:path>
                </a:pathLst>
              </a:custGeom>
              <a:ln w="22903" cap="rnd">
                <a:solidFill>
                  <a:srgbClr val="A3A3A3"/>
                </a:solidFill>
                <a:prstDash val="solid"/>
                <a:round/>
              </a:ln>
            </p:spPr>
            <p:txBody>
              <a:bodyPr rtlCol="0" anchor="ctr"/>
              <a:lstStyle/>
              <a:p>
                <a:endParaRPr lang="en-IN"/>
              </a:p>
            </p:txBody>
          </p:sp>
          <p:sp>
            <p:nvSpPr>
              <p:cNvPr id="107" name="Freeform: Shape 106">
                <a:extLst>
                  <a:ext uri="{FF2B5EF4-FFF2-40B4-BE49-F238E27FC236}">
                    <a16:creationId xmlns:a16="http://schemas.microsoft.com/office/drawing/2014/main" id="{A160CA49-7B44-02CF-EFD6-7CDCA6B9D648}"/>
                  </a:ext>
                </a:extLst>
              </p:cNvPr>
              <p:cNvSpPr/>
              <p:nvPr/>
            </p:nvSpPr>
            <p:spPr>
              <a:xfrm>
                <a:off x="4300409" y="6565987"/>
                <a:ext cx="324992" cy="7634"/>
              </a:xfrm>
              <a:custGeom>
                <a:avLst/>
                <a:gdLst>
                  <a:gd name="connsiteX0" fmla="*/ 0 w 324992"/>
                  <a:gd name="connsiteY0" fmla="*/ 0 h 7634"/>
                  <a:gd name="connsiteX1" fmla="*/ 324993 w 324992"/>
                  <a:gd name="connsiteY1" fmla="*/ 0 h 7634"/>
                </a:gdLst>
                <a:ahLst/>
                <a:cxnLst>
                  <a:cxn ang="0">
                    <a:pos x="connsiteX0" y="connsiteY0"/>
                  </a:cxn>
                  <a:cxn ang="0">
                    <a:pos x="connsiteX1" y="connsiteY1"/>
                  </a:cxn>
                </a:cxnLst>
                <a:rect l="l" t="t" r="r" b="b"/>
                <a:pathLst>
                  <a:path w="324992" h="7634">
                    <a:moveTo>
                      <a:pt x="0" y="0"/>
                    </a:moveTo>
                    <a:lnTo>
                      <a:pt x="324993" y="0"/>
                    </a:lnTo>
                  </a:path>
                </a:pathLst>
              </a:custGeom>
              <a:ln w="22903" cap="rnd">
                <a:solidFill>
                  <a:srgbClr val="FFFFFF"/>
                </a:solidFill>
                <a:prstDash val="solid"/>
                <a:round/>
              </a:ln>
            </p:spPr>
            <p:txBody>
              <a:bodyPr rtlCol="0" anchor="ctr"/>
              <a:lstStyle/>
              <a:p>
                <a:endParaRPr lang="en-IN"/>
              </a:p>
            </p:txBody>
          </p:sp>
        </p:grpSp>
        <p:grpSp>
          <p:nvGrpSpPr>
            <p:cNvPr id="39" name="Graphic 22">
              <a:extLst>
                <a:ext uri="{FF2B5EF4-FFF2-40B4-BE49-F238E27FC236}">
                  <a16:creationId xmlns:a16="http://schemas.microsoft.com/office/drawing/2014/main" id="{8FDF0C4F-4B05-1D2B-2205-AA6732D9B8CC}"/>
                </a:ext>
              </a:extLst>
            </p:cNvPr>
            <p:cNvGrpSpPr/>
            <p:nvPr/>
          </p:nvGrpSpPr>
          <p:grpSpPr>
            <a:xfrm>
              <a:off x="7104255" y="4451648"/>
              <a:ext cx="1010457" cy="347287"/>
              <a:chOff x="5985836" y="6055175"/>
              <a:chExt cx="682813" cy="234678"/>
            </a:xfrm>
          </p:grpSpPr>
          <p:grpSp>
            <p:nvGrpSpPr>
              <p:cNvPr id="87" name="Graphic 22">
                <a:extLst>
                  <a:ext uri="{FF2B5EF4-FFF2-40B4-BE49-F238E27FC236}">
                    <a16:creationId xmlns:a16="http://schemas.microsoft.com/office/drawing/2014/main" id="{82FBC195-CA4A-096F-BF84-017BD6CCA3CC}"/>
                  </a:ext>
                </a:extLst>
              </p:cNvPr>
              <p:cNvGrpSpPr/>
              <p:nvPr/>
            </p:nvGrpSpPr>
            <p:grpSpPr>
              <a:xfrm>
                <a:off x="6209903" y="6055175"/>
                <a:ext cx="234678" cy="234678"/>
                <a:chOff x="6209903" y="6055175"/>
                <a:chExt cx="234678" cy="234678"/>
              </a:xfrm>
            </p:grpSpPr>
            <p:sp>
              <p:nvSpPr>
                <p:cNvPr id="102" name="Freeform: Shape 101">
                  <a:extLst>
                    <a:ext uri="{FF2B5EF4-FFF2-40B4-BE49-F238E27FC236}">
                      <a16:creationId xmlns:a16="http://schemas.microsoft.com/office/drawing/2014/main" id="{535F8E44-336D-8508-662D-19D8EE8BFE8E}"/>
                    </a:ext>
                  </a:extLst>
                </p:cNvPr>
                <p:cNvSpPr/>
                <p:nvPr/>
              </p:nvSpPr>
              <p:spPr>
                <a:xfrm>
                  <a:off x="6209903" y="6055175"/>
                  <a:ext cx="234678" cy="234678"/>
                </a:xfrm>
                <a:custGeom>
                  <a:avLst/>
                  <a:gdLst>
                    <a:gd name="connsiteX0" fmla="*/ 234679 w 234678"/>
                    <a:gd name="connsiteY0" fmla="*/ 117339 h 234678"/>
                    <a:gd name="connsiteX1" fmla="*/ 117339 w 234678"/>
                    <a:gd name="connsiteY1" fmla="*/ 234679 h 234678"/>
                    <a:gd name="connsiteX2" fmla="*/ 0 w 234678"/>
                    <a:gd name="connsiteY2" fmla="*/ 117339 h 234678"/>
                    <a:gd name="connsiteX3" fmla="*/ 117339 w 234678"/>
                    <a:gd name="connsiteY3" fmla="*/ 0 h 234678"/>
                    <a:gd name="connsiteX4" fmla="*/ 234679 w 234678"/>
                    <a:gd name="connsiteY4" fmla="*/ 117339 h 234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678" h="234678">
                      <a:moveTo>
                        <a:pt x="234679" y="117339"/>
                      </a:moveTo>
                      <a:cubicBezTo>
                        <a:pt x="234679" y="182144"/>
                        <a:pt x="182144" y="234679"/>
                        <a:pt x="117339" y="234679"/>
                      </a:cubicBezTo>
                      <a:cubicBezTo>
                        <a:pt x="52535" y="234679"/>
                        <a:pt x="0" y="182144"/>
                        <a:pt x="0" y="117339"/>
                      </a:cubicBezTo>
                      <a:cubicBezTo>
                        <a:pt x="0" y="52535"/>
                        <a:pt x="52535" y="0"/>
                        <a:pt x="117339" y="0"/>
                      </a:cubicBezTo>
                      <a:cubicBezTo>
                        <a:pt x="182144" y="0"/>
                        <a:pt x="234679" y="52535"/>
                        <a:pt x="234679" y="117339"/>
                      </a:cubicBezTo>
                      <a:close/>
                    </a:path>
                  </a:pathLst>
                </a:custGeom>
                <a:solidFill>
                  <a:srgbClr val="FFFFFF"/>
                </a:solidFill>
                <a:ln w="7634" cap="flat">
                  <a:noFill/>
                  <a:prstDash val="solid"/>
                  <a:miter/>
                </a:ln>
              </p:spPr>
              <p:txBody>
                <a:bodyPr rtlCol="0" anchor="ctr"/>
                <a:lstStyle/>
                <a:p>
                  <a:endParaRPr lang="en-IN"/>
                </a:p>
              </p:txBody>
            </p:sp>
            <p:grpSp>
              <p:nvGrpSpPr>
                <p:cNvPr id="103" name="Graphic 22">
                  <a:extLst>
                    <a:ext uri="{FF2B5EF4-FFF2-40B4-BE49-F238E27FC236}">
                      <a16:creationId xmlns:a16="http://schemas.microsoft.com/office/drawing/2014/main" id="{DD426C3A-826C-48B4-7217-BE2505096EAD}"/>
                    </a:ext>
                  </a:extLst>
                </p:cNvPr>
                <p:cNvGrpSpPr/>
                <p:nvPr/>
              </p:nvGrpSpPr>
              <p:grpSpPr>
                <a:xfrm>
                  <a:off x="6289224" y="6120601"/>
                  <a:ext cx="76037" cy="103750"/>
                  <a:chOff x="6289224" y="6120601"/>
                  <a:chExt cx="76037" cy="103750"/>
                </a:xfrm>
                <a:solidFill>
                  <a:srgbClr val="000000"/>
                </a:solidFill>
              </p:grpSpPr>
              <p:sp>
                <p:nvSpPr>
                  <p:cNvPr id="104" name="Freeform: Shape 103">
                    <a:extLst>
                      <a:ext uri="{FF2B5EF4-FFF2-40B4-BE49-F238E27FC236}">
                        <a16:creationId xmlns:a16="http://schemas.microsoft.com/office/drawing/2014/main" id="{2E223FDE-BC6B-57E1-5AB2-577C11FB5B48}"/>
                      </a:ext>
                    </a:extLst>
                  </p:cNvPr>
                  <p:cNvSpPr/>
                  <p:nvPr/>
                </p:nvSpPr>
                <p:spPr>
                  <a:xfrm>
                    <a:off x="6289224" y="6120601"/>
                    <a:ext cx="25345" cy="103750"/>
                  </a:xfrm>
                  <a:custGeom>
                    <a:avLst/>
                    <a:gdLst>
                      <a:gd name="connsiteX0" fmla="*/ 0 w 25345"/>
                      <a:gd name="connsiteY0" fmla="*/ 0 h 103750"/>
                      <a:gd name="connsiteX1" fmla="*/ 25346 w 25345"/>
                      <a:gd name="connsiteY1" fmla="*/ 0 h 103750"/>
                      <a:gd name="connsiteX2" fmla="*/ 25346 w 25345"/>
                      <a:gd name="connsiteY2" fmla="*/ 103750 h 103750"/>
                      <a:gd name="connsiteX3" fmla="*/ 0 w 25345"/>
                      <a:gd name="connsiteY3" fmla="*/ 103750 h 103750"/>
                    </a:gdLst>
                    <a:ahLst/>
                    <a:cxnLst>
                      <a:cxn ang="0">
                        <a:pos x="connsiteX0" y="connsiteY0"/>
                      </a:cxn>
                      <a:cxn ang="0">
                        <a:pos x="connsiteX1" y="connsiteY1"/>
                      </a:cxn>
                      <a:cxn ang="0">
                        <a:pos x="connsiteX2" y="connsiteY2"/>
                      </a:cxn>
                      <a:cxn ang="0">
                        <a:pos x="connsiteX3" y="connsiteY3"/>
                      </a:cxn>
                    </a:cxnLst>
                    <a:rect l="l" t="t" r="r" b="b"/>
                    <a:pathLst>
                      <a:path w="25345" h="103750">
                        <a:moveTo>
                          <a:pt x="0" y="0"/>
                        </a:moveTo>
                        <a:lnTo>
                          <a:pt x="25346" y="0"/>
                        </a:lnTo>
                        <a:lnTo>
                          <a:pt x="25346" y="103750"/>
                        </a:lnTo>
                        <a:lnTo>
                          <a:pt x="0" y="103750"/>
                        </a:lnTo>
                        <a:close/>
                      </a:path>
                    </a:pathLst>
                  </a:custGeom>
                  <a:solidFill>
                    <a:srgbClr val="000000"/>
                  </a:solidFill>
                  <a:ln w="7634"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9E48067F-1E82-5E62-4363-38BD993CB86A}"/>
                      </a:ext>
                    </a:extLst>
                  </p:cNvPr>
                  <p:cNvSpPr/>
                  <p:nvPr/>
                </p:nvSpPr>
                <p:spPr>
                  <a:xfrm>
                    <a:off x="6339916" y="6120601"/>
                    <a:ext cx="25345" cy="103750"/>
                  </a:xfrm>
                  <a:custGeom>
                    <a:avLst/>
                    <a:gdLst>
                      <a:gd name="connsiteX0" fmla="*/ 0 w 25345"/>
                      <a:gd name="connsiteY0" fmla="*/ 0 h 103750"/>
                      <a:gd name="connsiteX1" fmla="*/ 25346 w 25345"/>
                      <a:gd name="connsiteY1" fmla="*/ 0 h 103750"/>
                      <a:gd name="connsiteX2" fmla="*/ 25346 w 25345"/>
                      <a:gd name="connsiteY2" fmla="*/ 103750 h 103750"/>
                      <a:gd name="connsiteX3" fmla="*/ 0 w 25345"/>
                      <a:gd name="connsiteY3" fmla="*/ 103750 h 103750"/>
                    </a:gdLst>
                    <a:ahLst/>
                    <a:cxnLst>
                      <a:cxn ang="0">
                        <a:pos x="connsiteX0" y="connsiteY0"/>
                      </a:cxn>
                      <a:cxn ang="0">
                        <a:pos x="connsiteX1" y="connsiteY1"/>
                      </a:cxn>
                      <a:cxn ang="0">
                        <a:pos x="connsiteX2" y="connsiteY2"/>
                      </a:cxn>
                      <a:cxn ang="0">
                        <a:pos x="connsiteX3" y="connsiteY3"/>
                      </a:cxn>
                    </a:cxnLst>
                    <a:rect l="l" t="t" r="r" b="b"/>
                    <a:pathLst>
                      <a:path w="25345" h="103750">
                        <a:moveTo>
                          <a:pt x="0" y="0"/>
                        </a:moveTo>
                        <a:lnTo>
                          <a:pt x="25346" y="0"/>
                        </a:lnTo>
                        <a:lnTo>
                          <a:pt x="25346" y="103750"/>
                        </a:lnTo>
                        <a:lnTo>
                          <a:pt x="0" y="103750"/>
                        </a:lnTo>
                        <a:close/>
                      </a:path>
                    </a:pathLst>
                  </a:custGeom>
                  <a:solidFill>
                    <a:srgbClr val="000000"/>
                  </a:solidFill>
                  <a:ln w="7634" cap="flat">
                    <a:noFill/>
                    <a:prstDash val="solid"/>
                    <a:miter/>
                  </a:ln>
                </p:spPr>
                <p:txBody>
                  <a:bodyPr rtlCol="0" anchor="ctr"/>
                  <a:lstStyle/>
                  <a:p>
                    <a:endParaRPr lang="en-IN"/>
                  </a:p>
                </p:txBody>
              </p:sp>
            </p:grpSp>
          </p:grpSp>
          <p:grpSp>
            <p:nvGrpSpPr>
              <p:cNvPr id="88" name="Graphic 22">
                <a:extLst>
                  <a:ext uri="{FF2B5EF4-FFF2-40B4-BE49-F238E27FC236}">
                    <a16:creationId xmlns:a16="http://schemas.microsoft.com/office/drawing/2014/main" id="{4ADCD974-EB3A-04B7-5D3B-495646A181AE}"/>
                  </a:ext>
                </a:extLst>
              </p:cNvPr>
              <p:cNvGrpSpPr/>
              <p:nvPr/>
            </p:nvGrpSpPr>
            <p:grpSpPr>
              <a:xfrm>
                <a:off x="6565205" y="6114036"/>
                <a:ext cx="103444" cy="111613"/>
                <a:chOff x="6565205" y="6114036"/>
                <a:chExt cx="103444" cy="111613"/>
              </a:xfrm>
              <a:solidFill>
                <a:srgbClr val="FFFFFF"/>
              </a:solidFill>
            </p:grpSpPr>
            <p:sp>
              <p:nvSpPr>
                <p:cNvPr id="92" name="Freeform: Shape 91">
                  <a:extLst>
                    <a:ext uri="{FF2B5EF4-FFF2-40B4-BE49-F238E27FC236}">
                      <a16:creationId xmlns:a16="http://schemas.microsoft.com/office/drawing/2014/main" id="{EE36EDC2-E48D-B339-2AD9-0B3E95C20BA5}"/>
                    </a:ext>
                  </a:extLst>
                </p:cNvPr>
                <p:cNvSpPr/>
                <p:nvPr/>
              </p:nvSpPr>
              <p:spPr>
                <a:xfrm>
                  <a:off x="6565205" y="6114036"/>
                  <a:ext cx="96650" cy="111613"/>
                </a:xfrm>
                <a:custGeom>
                  <a:avLst/>
                  <a:gdLst>
                    <a:gd name="connsiteX0" fmla="*/ 96650 w 96650"/>
                    <a:gd name="connsiteY0" fmla="*/ 55807 h 111613"/>
                    <a:gd name="connsiteX1" fmla="*/ 0 w 96650"/>
                    <a:gd name="connsiteY1" fmla="*/ 0 h 111613"/>
                    <a:gd name="connsiteX2" fmla="*/ 0 w 96650"/>
                    <a:gd name="connsiteY2" fmla="*/ 111614 h 111613"/>
                    <a:gd name="connsiteX3" fmla="*/ 96650 w 96650"/>
                    <a:gd name="connsiteY3" fmla="*/ 55807 h 111613"/>
                  </a:gdLst>
                  <a:ahLst/>
                  <a:cxnLst>
                    <a:cxn ang="0">
                      <a:pos x="connsiteX0" y="connsiteY0"/>
                    </a:cxn>
                    <a:cxn ang="0">
                      <a:pos x="connsiteX1" y="connsiteY1"/>
                    </a:cxn>
                    <a:cxn ang="0">
                      <a:pos x="connsiteX2" y="connsiteY2"/>
                    </a:cxn>
                    <a:cxn ang="0">
                      <a:pos x="connsiteX3" y="connsiteY3"/>
                    </a:cxn>
                  </a:cxnLst>
                  <a:rect l="l" t="t" r="r" b="b"/>
                  <a:pathLst>
                    <a:path w="96650" h="111613">
                      <a:moveTo>
                        <a:pt x="96650" y="55807"/>
                      </a:moveTo>
                      <a:lnTo>
                        <a:pt x="0" y="0"/>
                      </a:lnTo>
                      <a:lnTo>
                        <a:pt x="0" y="111614"/>
                      </a:lnTo>
                      <a:lnTo>
                        <a:pt x="96650" y="55807"/>
                      </a:lnTo>
                      <a:close/>
                    </a:path>
                  </a:pathLst>
                </a:custGeom>
                <a:solidFill>
                  <a:srgbClr val="FFFFFF"/>
                </a:solidFill>
                <a:ln w="7634"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8806701D-CDE7-5DFA-5B12-C2C5B78A9AE7}"/>
                    </a:ext>
                  </a:extLst>
                </p:cNvPr>
                <p:cNvSpPr/>
                <p:nvPr/>
              </p:nvSpPr>
              <p:spPr>
                <a:xfrm>
                  <a:off x="6655060" y="6114036"/>
                  <a:ext cx="13589" cy="111613"/>
                </a:xfrm>
                <a:custGeom>
                  <a:avLst/>
                  <a:gdLst>
                    <a:gd name="connsiteX0" fmla="*/ 0 w 13589"/>
                    <a:gd name="connsiteY0" fmla="*/ 0 h 111613"/>
                    <a:gd name="connsiteX1" fmla="*/ 13589 w 13589"/>
                    <a:gd name="connsiteY1" fmla="*/ 0 h 111613"/>
                    <a:gd name="connsiteX2" fmla="*/ 13589 w 13589"/>
                    <a:gd name="connsiteY2" fmla="*/ 111614 h 111613"/>
                    <a:gd name="connsiteX3" fmla="*/ 0 w 13589"/>
                    <a:gd name="connsiteY3" fmla="*/ 111614 h 111613"/>
                  </a:gdLst>
                  <a:ahLst/>
                  <a:cxnLst>
                    <a:cxn ang="0">
                      <a:pos x="connsiteX0" y="connsiteY0"/>
                    </a:cxn>
                    <a:cxn ang="0">
                      <a:pos x="connsiteX1" y="connsiteY1"/>
                    </a:cxn>
                    <a:cxn ang="0">
                      <a:pos x="connsiteX2" y="connsiteY2"/>
                    </a:cxn>
                    <a:cxn ang="0">
                      <a:pos x="connsiteX3" y="connsiteY3"/>
                    </a:cxn>
                  </a:cxnLst>
                  <a:rect l="l" t="t" r="r" b="b"/>
                  <a:pathLst>
                    <a:path w="13589" h="111613">
                      <a:moveTo>
                        <a:pt x="0" y="0"/>
                      </a:moveTo>
                      <a:lnTo>
                        <a:pt x="13589" y="0"/>
                      </a:lnTo>
                      <a:lnTo>
                        <a:pt x="13589" y="111614"/>
                      </a:lnTo>
                      <a:lnTo>
                        <a:pt x="0" y="111614"/>
                      </a:lnTo>
                      <a:close/>
                    </a:path>
                  </a:pathLst>
                </a:custGeom>
                <a:solidFill>
                  <a:srgbClr val="FFFFFF"/>
                </a:solidFill>
                <a:ln w="7634" cap="flat">
                  <a:noFill/>
                  <a:prstDash val="solid"/>
                  <a:miter/>
                </a:ln>
              </p:spPr>
              <p:txBody>
                <a:bodyPr rtlCol="0" anchor="ctr"/>
                <a:lstStyle/>
                <a:p>
                  <a:endParaRPr lang="en-IN"/>
                </a:p>
              </p:txBody>
            </p:sp>
          </p:grpSp>
          <p:grpSp>
            <p:nvGrpSpPr>
              <p:cNvPr id="89" name="Graphic 22">
                <a:extLst>
                  <a:ext uri="{FF2B5EF4-FFF2-40B4-BE49-F238E27FC236}">
                    <a16:creationId xmlns:a16="http://schemas.microsoft.com/office/drawing/2014/main" id="{B24B7E1A-7F27-A1F8-1BD7-9E0ACAF34EB3}"/>
                  </a:ext>
                </a:extLst>
              </p:cNvPr>
              <p:cNvGrpSpPr/>
              <p:nvPr/>
            </p:nvGrpSpPr>
            <p:grpSpPr>
              <a:xfrm>
                <a:off x="5985836" y="6114036"/>
                <a:ext cx="103521" cy="111613"/>
                <a:chOff x="5985836" y="6114036"/>
                <a:chExt cx="103521" cy="111613"/>
              </a:xfrm>
              <a:solidFill>
                <a:srgbClr val="FFFFFF"/>
              </a:solidFill>
            </p:grpSpPr>
            <p:sp>
              <p:nvSpPr>
                <p:cNvPr id="90" name="Freeform: Shape 89">
                  <a:extLst>
                    <a:ext uri="{FF2B5EF4-FFF2-40B4-BE49-F238E27FC236}">
                      <a16:creationId xmlns:a16="http://schemas.microsoft.com/office/drawing/2014/main" id="{34F0E65B-F6BA-2BDA-37FA-6A7F2D381013}"/>
                    </a:ext>
                  </a:extLst>
                </p:cNvPr>
                <p:cNvSpPr/>
                <p:nvPr/>
              </p:nvSpPr>
              <p:spPr>
                <a:xfrm>
                  <a:off x="5992631" y="6114036"/>
                  <a:ext cx="96726" cy="111613"/>
                </a:xfrm>
                <a:custGeom>
                  <a:avLst/>
                  <a:gdLst>
                    <a:gd name="connsiteX0" fmla="*/ 0 w 96726"/>
                    <a:gd name="connsiteY0" fmla="*/ 55807 h 111613"/>
                    <a:gd name="connsiteX1" fmla="*/ 96727 w 96726"/>
                    <a:gd name="connsiteY1" fmla="*/ 0 h 111613"/>
                    <a:gd name="connsiteX2" fmla="*/ 96727 w 96726"/>
                    <a:gd name="connsiteY2" fmla="*/ 111614 h 111613"/>
                    <a:gd name="connsiteX3" fmla="*/ 0 w 96726"/>
                    <a:gd name="connsiteY3" fmla="*/ 55807 h 111613"/>
                  </a:gdLst>
                  <a:ahLst/>
                  <a:cxnLst>
                    <a:cxn ang="0">
                      <a:pos x="connsiteX0" y="connsiteY0"/>
                    </a:cxn>
                    <a:cxn ang="0">
                      <a:pos x="connsiteX1" y="connsiteY1"/>
                    </a:cxn>
                    <a:cxn ang="0">
                      <a:pos x="connsiteX2" y="connsiteY2"/>
                    </a:cxn>
                    <a:cxn ang="0">
                      <a:pos x="connsiteX3" y="connsiteY3"/>
                    </a:cxn>
                  </a:cxnLst>
                  <a:rect l="l" t="t" r="r" b="b"/>
                  <a:pathLst>
                    <a:path w="96726" h="111613">
                      <a:moveTo>
                        <a:pt x="0" y="55807"/>
                      </a:moveTo>
                      <a:lnTo>
                        <a:pt x="96727" y="0"/>
                      </a:lnTo>
                      <a:lnTo>
                        <a:pt x="96727" y="111614"/>
                      </a:lnTo>
                      <a:lnTo>
                        <a:pt x="0" y="55807"/>
                      </a:lnTo>
                      <a:close/>
                    </a:path>
                  </a:pathLst>
                </a:custGeom>
                <a:solidFill>
                  <a:srgbClr val="FFFFFF"/>
                </a:solidFill>
                <a:ln w="7634"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CB853250-7023-2A4E-0EC4-AF4706E8E7E0}"/>
                    </a:ext>
                  </a:extLst>
                </p:cNvPr>
                <p:cNvSpPr/>
                <p:nvPr/>
              </p:nvSpPr>
              <p:spPr>
                <a:xfrm rot="-10800000">
                  <a:off x="5985836" y="6114036"/>
                  <a:ext cx="13589" cy="111613"/>
                </a:xfrm>
                <a:custGeom>
                  <a:avLst/>
                  <a:gdLst>
                    <a:gd name="connsiteX0" fmla="*/ 0 w 13589"/>
                    <a:gd name="connsiteY0" fmla="*/ 0 h 111613"/>
                    <a:gd name="connsiteX1" fmla="*/ 13589 w 13589"/>
                    <a:gd name="connsiteY1" fmla="*/ 0 h 111613"/>
                    <a:gd name="connsiteX2" fmla="*/ 13589 w 13589"/>
                    <a:gd name="connsiteY2" fmla="*/ 111614 h 111613"/>
                    <a:gd name="connsiteX3" fmla="*/ 0 w 13589"/>
                    <a:gd name="connsiteY3" fmla="*/ 111614 h 111613"/>
                  </a:gdLst>
                  <a:ahLst/>
                  <a:cxnLst>
                    <a:cxn ang="0">
                      <a:pos x="connsiteX0" y="connsiteY0"/>
                    </a:cxn>
                    <a:cxn ang="0">
                      <a:pos x="connsiteX1" y="connsiteY1"/>
                    </a:cxn>
                    <a:cxn ang="0">
                      <a:pos x="connsiteX2" y="connsiteY2"/>
                    </a:cxn>
                    <a:cxn ang="0">
                      <a:pos x="connsiteX3" y="connsiteY3"/>
                    </a:cxn>
                  </a:cxnLst>
                  <a:rect l="l" t="t" r="r" b="b"/>
                  <a:pathLst>
                    <a:path w="13589" h="111613">
                      <a:moveTo>
                        <a:pt x="0" y="0"/>
                      </a:moveTo>
                      <a:lnTo>
                        <a:pt x="13589" y="0"/>
                      </a:lnTo>
                      <a:lnTo>
                        <a:pt x="13589" y="111614"/>
                      </a:lnTo>
                      <a:lnTo>
                        <a:pt x="0" y="111614"/>
                      </a:lnTo>
                      <a:close/>
                    </a:path>
                  </a:pathLst>
                </a:custGeom>
                <a:solidFill>
                  <a:srgbClr val="FFFFFF"/>
                </a:solidFill>
                <a:ln w="7634" cap="flat">
                  <a:noFill/>
                  <a:prstDash val="solid"/>
                  <a:miter/>
                </a:ln>
              </p:spPr>
              <p:txBody>
                <a:bodyPr rtlCol="0" anchor="ctr"/>
                <a:lstStyle/>
                <a:p>
                  <a:endParaRPr lang="en-IN"/>
                </a:p>
              </p:txBody>
            </p:sp>
          </p:grpSp>
        </p:grpSp>
        <p:grpSp>
          <p:nvGrpSpPr>
            <p:cNvPr id="40" name="Graphic 22">
              <a:extLst>
                <a:ext uri="{FF2B5EF4-FFF2-40B4-BE49-F238E27FC236}">
                  <a16:creationId xmlns:a16="http://schemas.microsoft.com/office/drawing/2014/main" id="{D3E4C5C0-3BF2-E51A-609C-217A3EB50510}"/>
                </a:ext>
              </a:extLst>
            </p:cNvPr>
            <p:cNvGrpSpPr/>
            <p:nvPr/>
          </p:nvGrpSpPr>
          <p:grpSpPr>
            <a:xfrm>
              <a:off x="8494199" y="4551745"/>
              <a:ext cx="185055" cy="193980"/>
              <a:chOff x="6925086" y="6122815"/>
              <a:chExt cx="125050" cy="131081"/>
            </a:xfrm>
            <a:solidFill>
              <a:srgbClr val="1ED760"/>
            </a:solidFill>
          </p:grpSpPr>
          <p:sp>
            <p:nvSpPr>
              <p:cNvPr id="85" name="Freeform: Shape 84">
                <a:extLst>
                  <a:ext uri="{FF2B5EF4-FFF2-40B4-BE49-F238E27FC236}">
                    <a16:creationId xmlns:a16="http://schemas.microsoft.com/office/drawing/2014/main" id="{AFF504AE-5799-84C8-12CC-875A47FA7543}"/>
                  </a:ext>
                </a:extLst>
              </p:cNvPr>
              <p:cNvSpPr/>
              <p:nvPr/>
            </p:nvSpPr>
            <p:spPr>
              <a:xfrm>
                <a:off x="6925086" y="6122815"/>
                <a:ext cx="125050" cy="110621"/>
              </a:xfrm>
              <a:custGeom>
                <a:avLst/>
                <a:gdLst>
                  <a:gd name="connsiteX0" fmla="*/ 94742 w 125050"/>
                  <a:gd name="connsiteY0" fmla="*/ 0 h 110621"/>
                  <a:gd name="connsiteX1" fmla="*/ 30308 w 125050"/>
                  <a:gd name="connsiteY1" fmla="*/ 0 h 110621"/>
                  <a:gd name="connsiteX2" fmla="*/ 0 w 125050"/>
                  <a:gd name="connsiteY2" fmla="*/ 30308 h 110621"/>
                  <a:gd name="connsiteX3" fmla="*/ 0 w 125050"/>
                  <a:gd name="connsiteY3" fmla="*/ 64892 h 110621"/>
                  <a:gd name="connsiteX4" fmla="*/ 30308 w 125050"/>
                  <a:gd name="connsiteY4" fmla="*/ 95200 h 110621"/>
                  <a:gd name="connsiteX5" fmla="*/ 45424 w 125050"/>
                  <a:gd name="connsiteY5" fmla="*/ 95200 h 110621"/>
                  <a:gd name="connsiteX6" fmla="*/ 49165 w 125050"/>
                  <a:gd name="connsiteY6" fmla="*/ 91459 h 110621"/>
                  <a:gd name="connsiteX7" fmla="*/ 45424 w 125050"/>
                  <a:gd name="connsiteY7" fmla="*/ 87718 h 110621"/>
                  <a:gd name="connsiteX8" fmla="*/ 30308 w 125050"/>
                  <a:gd name="connsiteY8" fmla="*/ 87718 h 110621"/>
                  <a:gd name="connsiteX9" fmla="*/ 7482 w 125050"/>
                  <a:gd name="connsiteY9" fmla="*/ 64892 h 110621"/>
                  <a:gd name="connsiteX10" fmla="*/ 7482 w 125050"/>
                  <a:gd name="connsiteY10" fmla="*/ 30308 h 110621"/>
                  <a:gd name="connsiteX11" fmla="*/ 30308 w 125050"/>
                  <a:gd name="connsiteY11" fmla="*/ 7482 h 110621"/>
                  <a:gd name="connsiteX12" fmla="*/ 94742 w 125050"/>
                  <a:gd name="connsiteY12" fmla="*/ 7482 h 110621"/>
                  <a:gd name="connsiteX13" fmla="*/ 117569 w 125050"/>
                  <a:gd name="connsiteY13" fmla="*/ 30308 h 110621"/>
                  <a:gd name="connsiteX14" fmla="*/ 117569 w 125050"/>
                  <a:gd name="connsiteY14" fmla="*/ 64892 h 110621"/>
                  <a:gd name="connsiteX15" fmla="*/ 94742 w 125050"/>
                  <a:gd name="connsiteY15" fmla="*/ 87718 h 110621"/>
                  <a:gd name="connsiteX16" fmla="*/ 67335 w 125050"/>
                  <a:gd name="connsiteY16" fmla="*/ 87718 h 110621"/>
                  <a:gd name="connsiteX17" fmla="*/ 76343 w 125050"/>
                  <a:gd name="connsiteY17" fmla="*/ 78710 h 110621"/>
                  <a:gd name="connsiteX18" fmla="*/ 76343 w 125050"/>
                  <a:gd name="connsiteY18" fmla="*/ 73366 h 110621"/>
                  <a:gd name="connsiteX19" fmla="*/ 71000 w 125050"/>
                  <a:gd name="connsiteY19" fmla="*/ 73366 h 110621"/>
                  <a:gd name="connsiteX20" fmla="*/ 55578 w 125050"/>
                  <a:gd name="connsiteY20" fmla="*/ 88787 h 110621"/>
                  <a:gd name="connsiteX21" fmla="*/ 54509 w 125050"/>
                  <a:gd name="connsiteY21" fmla="*/ 91459 h 110621"/>
                  <a:gd name="connsiteX22" fmla="*/ 55578 w 125050"/>
                  <a:gd name="connsiteY22" fmla="*/ 94131 h 110621"/>
                  <a:gd name="connsiteX23" fmla="*/ 71000 w 125050"/>
                  <a:gd name="connsiteY23" fmla="*/ 109552 h 110621"/>
                  <a:gd name="connsiteX24" fmla="*/ 73671 w 125050"/>
                  <a:gd name="connsiteY24" fmla="*/ 110621 h 110621"/>
                  <a:gd name="connsiteX25" fmla="*/ 76343 w 125050"/>
                  <a:gd name="connsiteY25" fmla="*/ 109552 h 110621"/>
                  <a:gd name="connsiteX26" fmla="*/ 76343 w 125050"/>
                  <a:gd name="connsiteY26" fmla="*/ 104208 h 110621"/>
                  <a:gd name="connsiteX27" fmla="*/ 67335 w 125050"/>
                  <a:gd name="connsiteY27" fmla="*/ 95200 h 110621"/>
                  <a:gd name="connsiteX28" fmla="*/ 94742 w 125050"/>
                  <a:gd name="connsiteY28" fmla="*/ 95200 h 110621"/>
                  <a:gd name="connsiteX29" fmla="*/ 125050 w 125050"/>
                  <a:gd name="connsiteY29" fmla="*/ 64892 h 110621"/>
                  <a:gd name="connsiteX30" fmla="*/ 125050 w 125050"/>
                  <a:gd name="connsiteY30" fmla="*/ 30308 h 110621"/>
                  <a:gd name="connsiteX31" fmla="*/ 94742 w 125050"/>
                  <a:gd name="connsiteY31" fmla="*/ 0 h 11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5050" h="110621">
                    <a:moveTo>
                      <a:pt x="94742" y="0"/>
                    </a:moveTo>
                    <a:lnTo>
                      <a:pt x="30308" y="0"/>
                    </a:lnTo>
                    <a:cubicBezTo>
                      <a:pt x="13589" y="0"/>
                      <a:pt x="0" y="13589"/>
                      <a:pt x="0" y="30308"/>
                    </a:cubicBezTo>
                    <a:lnTo>
                      <a:pt x="0" y="64892"/>
                    </a:lnTo>
                    <a:cubicBezTo>
                      <a:pt x="0" y="81611"/>
                      <a:pt x="13589" y="95200"/>
                      <a:pt x="30308" y="95200"/>
                    </a:cubicBezTo>
                    <a:lnTo>
                      <a:pt x="45424" y="95200"/>
                    </a:lnTo>
                    <a:cubicBezTo>
                      <a:pt x="47486" y="95200"/>
                      <a:pt x="49165" y="93520"/>
                      <a:pt x="49165" y="91459"/>
                    </a:cubicBezTo>
                    <a:cubicBezTo>
                      <a:pt x="49165" y="89398"/>
                      <a:pt x="47486" y="87718"/>
                      <a:pt x="45424" y="87718"/>
                    </a:cubicBezTo>
                    <a:lnTo>
                      <a:pt x="30308" y="87718"/>
                    </a:lnTo>
                    <a:cubicBezTo>
                      <a:pt x="17712" y="87718"/>
                      <a:pt x="7482" y="77488"/>
                      <a:pt x="7482" y="64892"/>
                    </a:cubicBezTo>
                    <a:lnTo>
                      <a:pt x="7482" y="30308"/>
                    </a:lnTo>
                    <a:cubicBezTo>
                      <a:pt x="7482" y="17712"/>
                      <a:pt x="17712" y="7482"/>
                      <a:pt x="30308" y="7482"/>
                    </a:cubicBezTo>
                    <a:lnTo>
                      <a:pt x="94742" y="7482"/>
                    </a:lnTo>
                    <a:cubicBezTo>
                      <a:pt x="107338" y="7482"/>
                      <a:pt x="117569" y="17712"/>
                      <a:pt x="117569" y="30308"/>
                    </a:cubicBezTo>
                    <a:lnTo>
                      <a:pt x="117569" y="64892"/>
                    </a:lnTo>
                    <a:cubicBezTo>
                      <a:pt x="117569" y="77488"/>
                      <a:pt x="107338" y="87718"/>
                      <a:pt x="94742" y="87718"/>
                    </a:cubicBezTo>
                    <a:lnTo>
                      <a:pt x="67335" y="87718"/>
                    </a:lnTo>
                    <a:lnTo>
                      <a:pt x="76343" y="78710"/>
                    </a:lnTo>
                    <a:cubicBezTo>
                      <a:pt x="77794" y="77259"/>
                      <a:pt x="77794" y="74816"/>
                      <a:pt x="76343" y="73366"/>
                    </a:cubicBezTo>
                    <a:cubicBezTo>
                      <a:pt x="74893" y="71915"/>
                      <a:pt x="72450" y="71915"/>
                      <a:pt x="71000" y="73366"/>
                    </a:cubicBezTo>
                    <a:lnTo>
                      <a:pt x="55578" y="88787"/>
                    </a:lnTo>
                    <a:cubicBezTo>
                      <a:pt x="54891" y="89474"/>
                      <a:pt x="54509" y="90467"/>
                      <a:pt x="54509" y="91459"/>
                    </a:cubicBezTo>
                    <a:cubicBezTo>
                      <a:pt x="54509" y="92452"/>
                      <a:pt x="54891" y="93444"/>
                      <a:pt x="55578" y="94131"/>
                    </a:cubicBezTo>
                    <a:lnTo>
                      <a:pt x="71000" y="109552"/>
                    </a:lnTo>
                    <a:cubicBezTo>
                      <a:pt x="71763" y="110316"/>
                      <a:pt x="72679" y="110621"/>
                      <a:pt x="73671" y="110621"/>
                    </a:cubicBezTo>
                    <a:cubicBezTo>
                      <a:pt x="74664" y="110621"/>
                      <a:pt x="75580" y="110239"/>
                      <a:pt x="76343" y="109552"/>
                    </a:cubicBezTo>
                    <a:cubicBezTo>
                      <a:pt x="77794" y="108102"/>
                      <a:pt x="77794" y="105659"/>
                      <a:pt x="76343" y="104208"/>
                    </a:cubicBezTo>
                    <a:lnTo>
                      <a:pt x="67335" y="95200"/>
                    </a:lnTo>
                    <a:lnTo>
                      <a:pt x="94742" y="95200"/>
                    </a:lnTo>
                    <a:cubicBezTo>
                      <a:pt x="111461" y="95200"/>
                      <a:pt x="125050" y="81611"/>
                      <a:pt x="125050" y="64892"/>
                    </a:cubicBezTo>
                    <a:lnTo>
                      <a:pt x="125050" y="30308"/>
                    </a:lnTo>
                    <a:cubicBezTo>
                      <a:pt x="125050" y="13589"/>
                      <a:pt x="111461" y="0"/>
                      <a:pt x="94742" y="0"/>
                    </a:cubicBezTo>
                    <a:close/>
                  </a:path>
                </a:pathLst>
              </a:custGeom>
              <a:solidFill>
                <a:srgbClr val="1ED760"/>
              </a:solidFill>
              <a:ln w="7634"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07C1CF11-82DE-2DC3-E0BC-63E94871A1F7}"/>
                  </a:ext>
                </a:extLst>
              </p:cNvPr>
              <p:cNvSpPr/>
              <p:nvPr/>
            </p:nvSpPr>
            <p:spPr>
              <a:xfrm>
                <a:off x="6987611" y="6243514"/>
                <a:ext cx="10382" cy="10382"/>
              </a:xfrm>
              <a:custGeom>
                <a:avLst/>
                <a:gdLst>
                  <a:gd name="connsiteX0" fmla="*/ 10383 w 10382"/>
                  <a:gd name="connsiteY0" fmla="*/ 5191 h 10382"/>
                  <a:gd name="connsiteX1" fmla="*/ 5192 w 10382"/>
                  <a:gd name="connsiteY1" fmla="*/ 10383 h 10382"/>
                  <a:gd name="connsiteX2" fmla="*/ 0 w 10382"/>
                  <a:gd name="connsiteY2" fmla="*/ 5191 h 10382"/>
                  <a:gd name="connsiteX3" fmla="*/ 5192 w 10382"/>
                  <a:gd name="connsiteY3" fmla="*/ 0 h 10382"/>
                  <a:gd name="connsiteX4" fmla="*/ 10383 w 10382"/>
                  <a:gd name="connsiteY4" fmla="*/ 5191 h 1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82" h="10382">
                    <a:moveTo>
                      <a:pt x="10383" y="5191"/>
                    </a:moveTo>
                    <a:cubicBezTo>
                      <a:pt x="10383" y="8058"/>
                      <a:pt x="8059" y="10383"/>
                      <a:pt x="5192" y="10383"/>
                    </a:cubicBezTo>
                    <a:cubicBezTo>
                      <a:pt x="2325" y="10383"/>
                      <a:pt x="0" y="8058"/>
                      <a:pt x="0" y="5191"/>
                    </a:cubicBezTo>
                    <a:cubicBezTo>
                      <a:pt x="0" y="2324"/>
                      <a:pt x="2325" y="0"/>
                      <a:pt x="5192" y="0"/>
                    </a:cubicBezTo>
                    <a:cubicBezTo>
                      <a:pt x="8059" y="0"/>
                      <a:pt x="10383" y="2324"/>
                      <a:pt x="10383" y="5191"/>
                    </a:cubicBezTo>
                    <a:close/>
                  </a:path>
                </a:pathLst>
              </a:custGeom>
              <a:solidFill>
                <a:srgbClr val="1ED760"/>
              </a:solidFill>
              <a:ln w="7634" cap="flat">
                <a:noFill/>
                <a:prstDash val="solid"/>
                <a:miter/>
              </a:ln>
            </p:spPr>
            <p:txBody>
              <a:bodyPr rtlCol="0" anchor="ctr"/>
              <a:lstStyle/>
              <a:p>
                <a:endParaRPr lang="en-IN"/>
              </a:p>
            </p:txBody>
          </p:sp>
        </p:grpSp>
        <p:grpSp>
          <p:nvGrpSpPr>
            <p:cNvPr id="41" name="Graphic 22">
              <a:extLst>
                <a:ext uri="{FF2B5EF4-FFF2-40B4-BE49-F238E27FC236}">
                  <a16:creationId xmlns:a16="http://schemas.microsoft.com/office/drawing/2014/main" id="{8564C1EC-7303-F17C-F460-B01C5EAE7AD0}"/>
                </a:ext>
              </a:extLst>
            </p:cNvPr>
            <p:cNvGrpSpPr/>
            <p:nvPr/>
          </p:nvGrpSpPr>
          <p:grpSpPr>
            <a:xfrm>
              <a:off x="6527182" y="4550596"/>
              <a:ext cx="177618" cy="141560"/>
              <a:chOff x="5595881" y="6122039"/>
              <a:chExt cx="120025" cy="95659"/>
            </a:xfrm>
            <a:solidFill>
              <a:srgbClr val="FFFFFF"/>
            </a:solidFill>
          </p:grpSpPr>
          <p:sp>
            <p:nvSpPr>
              <p:cNvPr id="42" name="Freeform: Shape 41">
                <a:extLst>
                  <a:ext uri="{FF2B5EF4-FFF2-40B4-BE49-F238E27FC236}">
                    <a16:creationId xmlns:a16="http://schemas.microsoft.com/office/drawing/2014/main" id="{8E35B3B9-42E3-5440-E916-4C8B08548435}"/>
                  </a:ext>
                </a:extLst>
              </p:cNvPr>
              <p:cNvSpPr/>
              <p:nvPr/>
            </p:nvSpPr>
            <p:spPr>
              <a:xfrm>
                <a:off x="5595881" y="6133630"/>
                <a:ext cx="120025" cy="84068"/>
              </a:xfrm>
              <a:custGeom>
                <a:avLst/>
                <a:gdLst>
                  <a:gd name="connsiteX0" fmla="*/ 99470 w 120025"/>
                  <a:gd name="connsiteY0" fmla="*/ 60184 h 84068"/>
                  <a:gd name="connsiteX1" fmla="*/ 96188 w 120025"/>
                  <a:gd name="connsiteY1" fmla="*/ 55527 h 84068"/>
                  <a:gd name="connsiteX2" fmla="*/ 98936 w 120025"/>
                  <a:gd name="connsiteY2" fmla="*/ 49114 h 84068"/>
                  <a:gd name="connsiteX3" fmla="*/ 105883 w 120025"/>
                  <a:gd name="connsiteY3" fmla="*/ 49649 h 84068"/>
                  <a:gd name="connsiteX4" fmla="*/ 118480 w 120025"/>
                  <a:gd name="connsiteY4" fmla="*/ 62245 h 84068"/>
                  <a:gd name="connsiteX5" fmla="*/ 118480 w 120025"/>
                  <a:gd name="connsiteY5" fmla="*/ 70032 h 84068"/>
                  <a:gd name="connsiteX6" fmla="*/ 105959 w 120025"/>
                  <a:gd name="connsiteY6" fmla="*/ 82552 h 84068"/>
                  <a:gd name="connsiteX7" fmla="*/ 97867 w 120025"/>
                  <a:gd name="connsiteY7" fmla="*/ 82247 h 84068"/>
                  <a:gd name="connsiteX8" fmla="*/ 97562 w 120025"/>
                  <a:gd name="connsiteY8" fmla="*/ 74078 h 84068"/>
                  <a:gd name="connsiteX9" fmla="*/ 99394 w 120025"/>
                  <a:gd name="connsiteY9" fmla="*/ 72399 h 84068"/>
                  <a:gd name="connsiteX10" fmla="*/ 99241 w 120025"/>
                  <a:gd name="connsiteY10" fmla="*/ 72017 h 84068"/>
                  <a:gd name="connsiteX11" fmla="*/ 92599 w 120025"/>
                  <a:gd name="connsiteY11" fmla="*/ 72017 h 84068"/>
                  <a:gd name="connsiteX12" fmla="*/ 79010 w 120025"/>
                  <a:gd name="connsiteY12" fmla="*/ 67818 h 84068"/>
                  <a:gd name="connsiteX13" fmla="*/ 73513 w 120025"/>
                  <a:gd name="connsiteY13" fmla="*/ 62627 h 84068"/>
                  <a:gd name="connsiteX14" fmla="*/ 37250 w 120025"/>
                  <a:gd name="connsiteY14" fmla="*/ 17203 h 84068"/>
                  <a:gd name="connsiteX15" fmla="*/ 26715 w 120025"/>
                  <a:gd name="connsiteY15" fmla="*/ 12088 h 84068"/>
                  <a:gd name="connsiteX16" fmla="*/ 6331 w 120025"/>
                  <a:gd name="connsiteY16" fmla="*/ 12088 h 84068"/>
                  <a:gd name="connsiteX17" fmla="*/ 376 w 120025"/>
                  <a:gd name="connsiteY17" fmla="*/ 4072 h 84068"/>
                  <a:gd name="connsiteX18" fmla="*/ 5797 w 120025"/>
                  <a:gd name="connsiteY18" fmla="*/ 102 h 84068"/>
                  <a:gd name="connsiteX19" fmla="*/ 28700 w 120025"/>
                  <a:gd name="connsiteY19" fmla="*/ 102 h 84068"/>
                  <a:gd name="connsiteX20" fmla="*/ 45496 w 120025"/>
                  <a:gd name="connsiteY20" fmla="*/ 8423 h 84068"/>
                  <a:gd name="connsiteX21" fmla="*/ 73590 w 120025"/>
                  <a:gd name="connsiteY21" fmla="*/ 43465 h 84068"/>
                  <a:gd name="connsiteX22" fmla="*/ 82903 w 120025"/>
                  <a:gd name="connsiteY22" fmla="*/ 55069 h 84068"/>
                  <a:gd name="connsiteX23" fmla="*/ 92752 w 120025"/>
                  <a:gd name="connsiteY23" fmla="*/ 59878 h 84068"/>
                  <a:gd name="connsiteX24" fmla="*/ 99394 w 120025"/>
                  <a:gd name="connsiteY24" fmla="*/ 59878 h 84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0025" h="84068">
                    <a:moveTo>
                      <a:pt x="99470" y="60184"/>
                    </a:moveTo>
                    <a:cubicBezTo>
                      <a:pt x="98020" y="58657"/>
                      <a:pt x="96569" y="57512"/>
                      <a:pt x="96188" y="55527"/>
                    </a:cubicBezTo>
                    <a:cubicBezTo>
                      <a:pt x="95729" y="53008"/>
                      <a:pt x="96721" y="50488"/>
                      <a:pt x="98936" y="49114"/>
                    </a:cubicBezTo>
                    <a:cubicBezTo>
                      <a:pt x="101150" y="47816"/>
                      <a:pt x="103974" y="47893"/>
                      <a:pt x="105883" y="49649"/>
                    </a:cubicBezTo>
                    <a:cubicBezTo>
                      <a:pt x="110158" y="53771"/>
                      <a:pt x="114357" y="57970"/>
                      <a:pt x="118480" y="62245"/>
                    </a:cubicBezTo>
                    <a:cubicBezTo>
                      <a:pt x="120541" y="64383"/>
                      <a:pt x="120541" y="67895"/>
                      <a:pt x="118480" y="70032"/>
                    </a:cubicBezTo>
                    <a:cubicBezTo>
                      <a:pt x="114357" y="74307"/>
                      <a:pt x="110234" y="78430"/>
                      <a:pt x="105959" y="82552"/>
                    </a:cubicBezTo>
                    <a:cubicBezTo>
                      <a:pt x="103669" y="84766"/>
                      <a:pt x="100005" y="84461"/>
                      <a:pt x="97867" y="82247"/>
                    </a:cubicBezTo>
                    <a:cubicBezTo>
                      <a:pt x="95653" y="80033"/>
                      <a:pt x="95500" y="76521"/>
                      <a:pt x="97562" y="74078"/>
                    </a:cubicBezTo>
                    <a:cubicBezTo>
                      <a:pt x="98096" y="73468"/>
                      <a:pt x="98783" y="72933"/>
                      <a:pt x="99394" y="72399"/>
                    </a:cubicBezTo>
                    <a:cubicBezTo>
                      <a:pt x="99394" y="72246"/>
                      <a:pt x="99317" y="72170"/>
                      <a:pt x="99241" y="72017"/>
                    </a:cubicBezTo>
                    <a:cubicBezTo>
                      <a:pt x="97027" y="72017"/>
                      <a:pt x="94813" y="72017"/>
                      <a:pt x="92599" y="72017"/>
                    </a:cubicBezTo>
                    <a:cubicBezTo>
                      <a:pt x="87637" y="72017"/>
                      <a:pt x="83133" y="70567"/>
                      <a:pt x="79010" y="67818"/>
                    </a:cubicBezTo>
                    <a:cubicBezTo>
                      <a:pt x="76872" y="66368"/>
                      <a:pt x="75117" y="64612"/>
                      <a:pt x="73513" y="62627"/>
                    </a:cubicBezTo>
                    <a:cubicBezTo>
                      <a:pt x="61451" y="47511"/>
                      <a:pt x="49313" y="32395"/>
                      <a:pt x="37250" y="17203"/>
                    </a:cubicBezTo>
                    <a:cubicBezTo>
                      <a:pt x="34502" y="13767"/>
                      <a:pt x="31143" y="12011"/>
                      <a:pt x="26715" y="12088"/>
                    </a:cubicBezTo>
                    <a:cubicBezTo>
                      <a:pt x="19920" y="12088"/>
                      <a:pt x="13126" y="12088"/>
                      <a:pt x="6331" y="12088"/>
                    </a:cubicBezTo>
                    <a:cubicBezTo>
                      <a:pt x="1827" y="12088"/>
                      <a:pt x="-1074" y="8041"/>
                      <a:pt x="376" y="4072"/>
                    </a:cubicBezTo>
                    <a:cubicBezTo>
                      <a:pt x="1217" y="1781"/>
                      <a:pt x="3354" y="102"/>
                      <a:pt x="5797" y="102"/>
                    </a:cubicBezTo>
                    <a:cubicBezTo>
                      <a:pt x="13431" y="102"/>
                      <a:pt x="21066" y="-127"/>
                      <a:pt x="28700" y="102"/>
                    </a:cubicBezTo>
                    <a:cubicBezTo>
                      <a:pt x="35495" y="331"/>
                      <a:pt x="41220" y="3156"/>
                      <a:pt x="45496" y="8423"/>
                    </a:cubicBezTo>
                    <a:cubicBezTo>
                      <a:pt x="54962" y="20027"/>
                      <a:pt x="64276" y="31784"/>
                      <a:pt x="73590" y="43465"/>
                    </a:cubicBezTo>
                    <a:cubicBezTo>
                      <a:pt x="76720" y="47358"/>
                      <a:pt x="79774" y="51175"/>
                      <a:pt x="82903" y="55069"/>
                    </a:cubicBezTo>
                    <a:cubicBezTo>
                      <a:pt x="85423" y="58199"/>
                      <a:pt x="88629" y="59878"/>
                      <a:pt x="92752" y="59878"/>
                    </a:cubicBezTo>
                    <a:cubicBezTo>
                      <a:pt x="94889" y="59878"/>
                      <a:pt x="96951" y="59878"/>
                      <a:pt x="99394" y="59878"/>
                    </a:cubicBezTo>
                    <a:close/>
                  </a:path>
                </a:pathLst>
              </a:custGeom>
              <a:solidFill>
                <a:srgbClr val="FFFFFF"/>
              </a:solidFill>
              <a:ln w="7634"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AC6E91D3-E417-ABAD-E9F9-948EBF4439F0}"/>
                  </a:ext>
                </a:extLst>
              </p:cNvPr>
              <p:cNvSpPr/>
              <p:nvPr/>
            </p:nvSpPr>
            <p:spPr>
              <a:xfrm>
                <a:off x="5661751" y="6122039"/>
                <a:ext cx="54079" cy="38845"/>
              </a:xfrm>
              <a:custGeom>
                <a:avLst/>
                <a:gdLst>
                  <a:gd name="connsiteX0" fmla="*/ 33217 w 54079"/>
                  <a:gd name="connsiteY0" fmla="*/ 23832 h 38845"/>
                  <a:gd name="connsiteX1" fmla="*/ 24591 w 54079"/>
                  <a:gd name="connsiteY1" fmla="*/ 24061 h 38845"/>
                  <a:gd name="connsiteX2" fmla="*/ 17033 w 54079"/>
                  <a:gd name="connsiteY2" fmla="*/ 28718 h 38845"/>
                  <a:gd name="connsiteX3" fmla="*/ 10773 w 54079"/>
                  <a:gd name="connsiteY3" fmla="*/ 36505 h 38845"/>
                  <a:gd name="connsiteX4" fmla="*/ 4360 w 54079"/>
                  <a:gd name="connsiteY4" fmla="*/ 38566 h 38845"/>
                  <a:gd name="connsiteX5" fmla="*/ 85 w 54079"/>
                  <a:gd name="connsiteY5" fmla="*/ 33527 h 38845"/>
                  <a:gd name="connsiteX6" fmla="*/ 848 w 54079"/>
                  <a:gd name="connsiteY6" fmla="*/ 29939 h 38845"/>
                  <a:gd name="connsiteX7" fmla="*/ 11231 w 54079"/>
                  <a:gd name="connsiteY7" fmla="*/ 17572 h 38845"/>
                  <a:gd name="connsiteX8" fmla="*/ 26500 w 54079"/>
                  <a:gd name="connsiteY8" fmla="*/ 11922 h 38845"/>
                  <a:gd name="connsiteX9" fmla="*/ 33447 w 54079"/>
                  <a:gd name="connsiteY9" fmla="*/ 11617 h 38845"/>
                  <a:gd name="connsiteX10" fmla="*/ 31767 w 54079"/>
                  <a:gd name="connsiteY10" fmla="*/ 10090 h 38845"/>
                  <a:gd name="connsiteX11" fmla="*/ 31920 w 54079"/>
                  <a:gd name="connsiteY11" fmla="*/ 1768 h 38845"/>
                  <a:gd name="connsiteX12" fmla="*/ 40165 w 54079"/>
                  <a:gd name="connsiteY12" fmla="*/ 1616 h 38845"/>
                  <a:gd name="connsiteX13" fmla="*/ 52456 w 54079"/>
                  <a:gd name="connsiteY13" fmla="*/ 13907 h 38845"/>
                  <a:gd name="connsiteX14" fmla="*/ 52380 w 54079"/>
                  <a:gd name="connsiteY14" fmla="*/ 21999 h 38845"/>
                  <a:gd name="connsiteX15" fmla="*/ 40089 w 54079"/>
                  <a:gd name="connsiteY15" fmla="*/ 34291 h 38845"/>
                  <a:gd name="connsiteX16" fmla="*/ 31767 w 54079"/>
                  <a:gd name="connsiteY16" fmla="*/ 34138 h 38845"/>
                  <a:gd name="connsiteX17" fmla="*/ 31767 w 54079"/>
                  <a:gd name="connsiteY17" fmla="*/ 25817 h 38845"/>
                  <a:gd name="connsiteX18" fmla="*/ 33370 w 54079"/>
                  <a:gd name="connsiteY18" fmla="*/ 24290 h 38845"/>
                  <a:gd name="connsiteX19" fmla="*/ 33294 w 54079"/>
                  <a:gd name="connsiteY19" fmla="*/ 23908 h 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79" h="38845">
                    <a:moveTo>
                      <a:pt x="33217" y="23832"/>
                    </a:moveTo>
                    <a:cubicBezTo>
                      <a:pt x="30317" y="23908"/>
                      <a:pt x="27416" y="23603"/>
                      <a:pt x="24591" y="24061"/>
                    </a:cubicBezTo>
                    <a:cubicBezTo>
                      <a:pt x="21461" y="24519"/>
                      <a:pt x="19018" y="26275"/>
                      <a:pt x="17033" y="28718"/>
                    </a:cubicBezTo>
                    <a:cubicBezTo>
                      <a:pt x="14972" y="31313"/>
                      <a:pt x="12910" y="33909"/>
                      <a:pt x="10773" y="36505"/>
                    </a:cubicBezTo>
                    <a:cubicBezTo>
                      <a:pt x="9093" y="38490"/>
                      <a:pt x="6956" y="39329"/>
                      <a:pt x="4360" y="38566"/>
                    </a:cubicBezTo>
                    <a:cubicBezTo>
                      <a:pt x="1841" y="37802"/>
                      <a:pt x="466" y="36047"/>
                      <a:pt x="85" y="33527"/>
                    </a:cubicBezTo>
                    <a:cubicBezTo>
                      <a:pt x="-144" y="32229"/>
                      <a:pt x="85" y="30932"/>
                      <a:pt x="848" y="29939"/>
                    </a:cubicBezTo>
                    <a:cubicBezTo>
                      <a:pt x="4131" y="25664"/>
                      <a:pt x="7108" y="21160"/>
                      <a:pt x="11231" y="17572"/>
                    </a:cubicBezTo>
                    <a:cubicBezTo>
                      <a:pt x="15582" y="13754"/>
                      <a:pt x="20774" y="11922"/>
                      <a:pt x="26500" y="11922"/>
                    </a:cubicBezTo>
                    <a:cubicBezTo>
                      <a:pt x="28714" y="11922"/>
                      <a:pt x="31004" y="11922"/>
                      <a:pt x="33447" y="11617"/>
                    </a:cubicBezTo>
                    <a:cubicBezTo>
                      <a:pt x="32912" y="11082"/>
                      <a:pt x="32301" y="10624"/>
                      <a:pt x="31767" y="10090"/>
                    </a:cubicBezTo>
                    <a:cubicBezTo>
                      <a:pt x="29477" y="7647"/>
                      <a:pt x="29553" y="4059"/>
                      <a:pt x="31920" y="1768"/>
                    </a:cubicBezTo>
                    <a:cubicBezTo>
                      <a:pt x="34134" y="-445"/>
                      <a:pt x="37798" y="-675"/>
                      <a:pt x="40165" y="1616"/>
                    </a:cubicBezTo>
                    <a:cubicBezTo>
                      <a:pt x="44364" y="5662"/>
                      <a:pt x="48410" y="9785"/>
                      <a:pt x="52456" y="13907"/>
                    </a:cubicBezTo>
                    <a:cubicBezTo>
                      <a:pt x="54670" y="16197"/>
                      <a:pt x="54594" y="19709"/>
                      <a:pt x="52380" y="21999"/>
                    </a:cubicBezTo>
                    <a:cubicBezTo>
                      <a:pt x="48334" y="26122"/>
                      <a:pt x="44211" y="30244"/>
                      <a:pt x="40089" y="34291"/>
                    </a:cubicBezTo>
                    <a:cubicBezTo>
                      <a:pt x="37722" y="36581"/>
                      <a:pt x="33981" y="36428"/>
                      <a:pt x="31767" y="34138"/>
                    </a:cubicBezTo>
                    <a:cubicBezTo>
                      <a:pt x="29477" y="31848"/>
                      <a:pt x="29477" y="28183"/>
                      <a:pt x="31767" y="25817"/>
                    </a:cubicBezTo>
                    <a:cubicBezTo>
                      <a:pt x="32301" y="25282"/>
                      <a:pt x="32836" y="24824"/>
                      <a:pt x="33370" y="24290"/>
                    </a:cubicBezTo>
                    <a:cubicBezTo>
                      <a:pt x="33370" y="24137"/>
                      <a:pt x="33370" y="24061"/>
                      <a:pt x="33294" y="23908"/>
                    </a:cubicBezTo>
                    <a:close/>
                  </a:path>
                </a:pathLst>
              </a:custGeom>
              <a:solidFill>
                <a:srgbClr val="FFFFFF"/>
              </a:solidFill>
              <a:ln w="7634"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6E133246-8FA9-CBCA-76A8-97248529D9C0}"/>
                  </a:ext>
                </a:extLst>
              </p:cNvPr>
              <p:cNvSpPr/>
              <p:nvPr/>
            </p:nvSpPr>
            <p:spPr>
              <a:xfrm>
                <a:off x="5596028" y="6178543"/>
                <a:ext cx="53998" cy="27257"/>
              </a:xfrm>
              <a:custGeom>
                <a:avLst/>
                <a:gdLst>
                  <a:gd name="connsiteX0" fmla="*/ 17254 w 53998"/>
                  <a:gd name="connsiteY0" fmla="*/ 27257 h 27257"/>
                  <a:gd name="connsiteX1" fmla="*/ 6337 w 53998"/>
                  <a:gd name="connsiteY1" fmla="*/ 27257 h 27257"/>
                  <a:gd name="connsiteX2" fmla="*/ 0 w 53998"/>
                  <a:gd name="connsiteY2" fmla="*/ 21226 h 27257"/>
                  <a:gd name="connsiteX3" fmla="*/ 6413 w 53998"/>
                  <a:gd name="connsiteY3" fmla="*/ 15195 h 27257"/>
                  <a:gd name="connsiteX4" fmla="*/ 26338 w 53998"/>
                  <a:gd name="connsiteY4" fmla="*/ 15195 h 27257"/>
                  <a:gd name="connsiteX5" fmla="*/ 37332 w 53998"/>
                  <a:gd name="connsiteY5" fmla="*/ 9851 h 27257"/>
                  <a:gd name="connsiteX6" fmla="*/ 43592 w 53998"/>
                  <a:gd name="connsiteY6" fmla="*/ 2064 h 27257"/>
                  <a:gd name="connsiteX7" fmla="*/ 50463 w 53998"/>
                  <a:gd name="connsiteY7" fmla="*/ 537 h 27257"/>
                  <a:gd name="connsiteX8" fmla="*/ 53975 w 53998"/>
                  <a:gd name="connsiteY8" fmla="*/ 6568 h 27257"/>
                  <a:gd name="connsiteX9" fmla="*/ 52676 w 53998"/>
                  <a:gd name="connsiteY9" fmla="*/ 9775 h 27257"/>
                  <a:gd name="connsiteX10" fmla="*/ 45348 w 53998"/>
                  <a:gd name="connsiteY10" fmla="*/ 18860 h 27257"/>
                  <a:gd name="connsiteX11" fmla="*/ 27636 w 53998"/>
                  <a:gd name="connsiteY11" fmla="*/ 27181 h 27257"/>
                  <a:gd name="connsiteX12" fmla="*/ 17254 w 53998"/>
                  <a:gd name="connsiteY12" fmla="*/ 27181 h 27257"/>
                  <a:gd name="connsiteX13" fmla="*/ 17254 w 53998"/>
                  <a:gd name="connsiteY13" fmla="*/ 27181 h 2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998" h="27257">
                    <a:moveTo>
                      <a:pt x="17254" y="27257"/>
                    </a:moveTo>
                    <a:cubicBezTo>
                      <a:pt x="13589" y="27257"/>
                      <a:pt x="9925" y="27257"/>
                      <a:pt x="6337" y="27257"/>
                    </a:cubicBezTo>
                    <a:cubicBezTo>
                      <a:pt x="2595" y="27257"/>
                      <a:pt x="0" y="24738"/>
                      <a:pt x="0" y="21226"/>
                    </a:cubicBezTo>
                    <a:cubicBezTo>
                      <a:pt x="0" y="17714"/>
                      <a:pt x="2595" y="15271"/>
                      <a:pt x="6413" y="15195"/>
                    </a:cubicBezTo>
                    <a:cubicBezTo>
                      <a:pt x="13054" y="15195"/>
                      <a:pt x="19697" y="15119"/>
                      <a:pt x="26338" y="15195"/>
                    </a:cubicBezTo>
                    <a:cubicBezTo>
                      <a:pt x="30995" y="15195"/>
                      <a:pt x="34583" y="13516"/>
                      <a:pt x="37332" y="9851"/>
                    </a:cubicBezTo>
                    <a:cubicBezTo>
                      <a:pt x="39316" y="7179"/>
                      <a:pt x="41454" y="4583"/>
                      <a:pt x="43592" y="2064"/>
                    </a:cubicBezTo>
                    <a:cubicBezTo>
                      <a:pt x="45348" y="3"/>
                      <a:pt x="48096" y="-532"/>
                      <a:pt x="50463" y="537"/>
                    </a:cubicBezTo>
                    <a:cubicBezTo>
                      <a:pt x="52753" y="1606"/>
                      <a:pt x="54203" y="3896"/>
                      <a:pt x="53975" y="6568"/>
                    </a:cubicBezTo>
                    <a:cubicBezTo>
                      <a:pt x="53898" y="7790"/>
                      <a:pt x="53440" y="8859"/>
                      <a:pt x="52676" y="9775"/>
                    </a:cubicBezTo>
                    <a:cubicBezTo>
                      <a:pt x="50234" y="12829"/>
                      <a:pt x="47867" y="15882"/>
                      <a:pt x="45348" y="18860"/>
                    </a:cubicBezTo>
                    <a:cubicBezTo>
                      <a:pt x="40691" y="24280"/>
                      <a:pt x="34736" y="27028"/>
                      <a:pt x="27636" y="27181"/>
                    </a:cubicBezTo>
                    <a:cubicBezTo>
                      <a:pt x="24201" y="27257"/>
                      <a:pt x="20689" y="27181"/>
                      <a:pt x="17254" y="27181"/>
                    </a:cubicBezTo>
                    <a:lnTo>
                      <a:pt x="17254" y="27181"/>
                    </a:lnTo>
                    <a:close/>
                  </a:path>
                </a:pathLst>
              </a:custGeom>
              <a:solidFill>
                <a:srgbClr val="FFFFFF"/>
              </a:solidFill>
              <a:ln w="7634" cap="flat">
                <a:noFill/>
                <a:prstDash val="solid"/>
                <a:miter/>
              </a:ln>
            </p:spPr>
            <p:txBody>
              <a:bodyPr rtlCol="0" anchor="ctr"/>
              <a:lstStyle/>
              <a:p>
                <a:endParaRPr lang="en-IN"/>
              </a:p>
            </p:txBody>
          </p:sp>
        </p:grpSp>
      </p:grpSp>
      <p:pic>
        <p:nvPicPr>
          <p:cNvPr id="108" name="Picture 107">
            <a:extLst>
              <a:ext uri="{FF2B5EF4-FFF2-40B4-BE49-F238E27FC236}">
                <a16:creationId xmlns:a16="http://schemas.microsoft.com/office/drawing/2014/main" id="{43735999-5EBA-CC54-B904-9B2D303DA897}"/>
              </a:ext>
            </a:extLst>
          </p:cNvPr>
          <p:cNvPicPr>
            <a:picLocks noChangeAspect="1"/>
          </p:cNvPicPr>
          <p:nvPr/>
        </p:nvPicPr>
        <p:blipFill>
          <a:blip r:embed="rId3"/>
          <a:stretch>
            <a:fillRect/>
          </a:stretch>
        </p:blipFill>
        <p:spPr>
          <a:xfrm>
            <a:off x="2209800" y="1241254"/>
            <a:ext cx="6946392" cy="3569653"/>
          </a:xfrm>
          <a:prstGeom prst="rect">
            <a:avLst/>
          </a:prstGeom>
        </p:spPr>
      </p:pic>
    </p:spTree>
    <p:extLst>
      <p:ext uri="{BB962C8B-B14F-4D97-AF65-F5344CB8AC3E}">
        <p14:creationId xmlns:p14="http://schemas.microsoft.com/office/powerpoint/2010/main" val="21588414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75000"/>
                <a:lumOff val="25000"/>
              </a:schemeClr>
            </a:gs>
            <a:gs pos="31000">
              <a:srgbClr val="121212"/>
            </a:gs>
          </a:gsLst>
          <a:lin ang="5400000" scaled="1"/>
        </a:gradFill>
        <a:effectLst/>
      </p:bgPr>
    </p:bg>
    <p:spTree>
      <p:nvGrpSpPr>
        <p:cNvPr id="1" name="">
          <a:extLst>
            <a:ext uri="{FF2B5EF4-FFF2-40B4-BE49-F238E27FC236}">
              <a16:creationId xmlns:a16="http://schemas.microsoft.com/office/drawing/2014/main" id="{D1287649-ADBB-72AC-8EC5-F2C268C75A85}"/>
            </a:ext>
          </a:extLst>
        </p:cNvPr>
        <p:cNvGrpSpPr/>
        <p:nvPr/>
      </p:nvGrpSpPr>
      <p:grpSpPr>
        <a:xfrm>
          <a:off x="0" y="0"/>
          <a:ext cx="0" cy="0"/>
          <a:chOff x="0" y="0"/>
          <a:chExt cx="0" cy="0"/>
        </a:xfrm>
      </p:grpSpPr>
      <p:sp>
        <p:nvSpPr>
          <p:cNvPr id="94" name="Rectangle: Rounded Corners 93">
            <a:extLst>
              <a:ext uri="{FF2B5EF4-FFF2-40B4-BE49-F238E27FC236}">
                <a16:creationId xmlns:a16="http://schemas.microsoft.com/office/drawing/2014/main" id="{B14ED2E1-B87C-0062-F4F3-FF80B0F2A02C}"/>
              </a:ext>
            </a:extLst>
          </p:cNvPr>
          <p:cNvSpPr/>
          <p:nvPr/>
        </p:nvSpPr>
        <p:spPr>
          <a:xfrm>
            <a:off x="1751345" y="4892040"/>
            <a:ext cx="2656859" cy="874016"/>
          </a:xfrm>
          <a:prstGeom prst="roundRect">
            <a:avLst/>
          </a:prstGeom>
          <a:solidFill>
            <a:srgbClr val="0FBE5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latin typeface="Segoe UI" panose="020B0502040204020203" pitchFamily="34" charset="0"/>
                <a:cs typeface="Segoe UI" panose="020B0502040204020203" pitchFamily="34" charset="0"/>
              </a:rPr>
              <a:t>Fluctuation in Average BPM</a:t>
            </a:r>
          </a:p>
        </p:txBody>
      </p:sp>
      <p:sp>
        <p:nvSpPr>
          <p:cNvPr id="95" name="Rectangle: Rounded Corners 94">
            <a:extLst>
              <a:ext uri="{FF2B5EF4-FFF2-40B4-BE49-F238E27FC236}">
                <a16:creationId xmlns:a16="http://schemas.microsoft.com/office/drawing/2014/main" id="{C00DA10B-F2FE-F184-52D6-5C3838D6F268}"/>
              </a:ext>
            </a:extLst>
          </p:cNvPr>
          <p:cNvSpPr/>
          <p:nvPr/>
        </p:nvSpPr>
        <p:spPr>
          <a:xfrm>
            <a:off x="10704212" y="192237"/>
            <a:ext cx="1363509" cy="297947"/>
          </a:xfrm>
          <a:prstGeom prst="roundRect">
            <a:avLst>
              <a:gd name="adj" fmla="val 50000"/>
            </a:avLst>
          </a:prstGeom>
          <a:solidFill>
            <a:srgbClr val="0A08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TextBox 95">
            <a:extLst>
              <a:ext uri="{FF2B5EF4-FFF2-40B4-BE49-F238E27FC236}">
                <a16:creationId xmlns:a16="http://schemas.microsoft.com/office/drawing/2014/main" id="{33F86D8D-D1ED-19B5-38E1-7614CD2A345B}"/>
              </a:ext>
            </a:extLst>
          </p:cNvPr>
          <p:cNvSpPr txBox="1"/>
          <p:nvPr/>
        </p:nvSpPr>
        <p:spPr>
          <a:xfrm>
            <a:off x="10977260" y="209139"/>
            <a:ext cx="857927" cy="276999"/>
          </a:xfrm>
          <a:prstGeom prst="rect">
            <a:avLst/>
          </a:prstGeom>
          <a:noFill/>
        </p:spPr>
        <p:txBody>
          <a:bodyPr wrap="none" rtlCol="0">
            <a:spAutoFit/>
          </a:bodyPr>
          <a:lstStyle/>
          <a:p>
            <a:r>
              <a:rPr lang="en-IN" sz="1200" b="1">
                <a:solidFill>
                  <a:schemeClr val="bg1"/>
                </a:solidFill>
                <a:latin typeface="Poppins Medium" panose="00000600000000000000" pitchFamily="50" charset="0"/>
                <a:cs typeface="Poppins Medium" panose="00000600000000000000" pitchFamily="50" charset="0"/>
              </a:rPr>
              <a:t>GROUP 4</a:t>
            </a:r>
          </a:p>
        </p:txBody>
      </p:sp>
      <p:sp>
        <p:nvSpPr>
          <p:cNvPr id="97" name="Oval 96">
            <a:extLst>
              <a:ext uri="{FF2B5EF4-FFF2-40B4-BE49-F238E27FC236}">
                <a16:creationId xmlns:a16="http://schemas.microsoft.com/office/drawing/2014/main" id="{04A215F1-98D6-75AA-D2B1-C72C79AE632C}"/>
              </a:ext>
            </a:extLst>
          </p:cNvPr>
          <p:cNvSpPr/>
          <p:nvPr/>
        </p:nvSpPr>
        <p:spPr>
          <a:xfrm>
            <a:off x="10741700" y="220124"/>
            <a:ext cx="238127" cy="238127"/>
          </a:xfrm>
          <a:prstGeom prst="ellipse">
            <a:avLst/>
          </a:prstGeom>
          <a:solidFill>
            <a:srgbClr val="55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Graphic 78">
            <a:extLst>
              <a:ext uri="{FF2B5EF4-FFF2-40B4-BE49-F238E27FC236}">
                <a16:creationId xmlns:a16="http://schemas.microsoft.com/office/drawing/2014/main" id="{22C8D893-1AD6-68C4-21D3-1DAD9B849805}"/>
              </a:ext>
            </a:extLst>
          </p:cNvPr>
          <p:cNvSpPr/>
          <p:nvPr/>
        </p:nvSpPr>
        <p:spPr>
          <a:xfrm>
            <a:off x="10802731" y="275164"/>
            <a:ext cx="116064" cy="12804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bg1"/>
          </a:solidFill>
          <a:ln w="6016" cap="flat">
            <a:noFill/>
            <a:prstDash val="solid"/>
            <a:miter/>
          </a:ln>
        </p:spPr>
        <p:txBody>
          <a:bodyPr rtlCol="0" anchor="ctr"/>
          <a:lstStyle/>
          <a:p>
            <a:endParaRPr lang="en-IN"/>
          </a:p>
        </p:txBody>
      </p:sp>
      <p:sp>
        <p:nvSpPr>
          <p:cNvPr id="99" name="Isosceles Triangle 98">
            <a:extLst>
              <a:ext uri="{FF2B5EF4-FFF2-40B4-BE49-F238E27FC236}">
                <a16:creationId xmlns:a16="http://schemas.microsoft.com/office/drawing/2014/main" id="{11CBB51A-8BF9-75AE-BA78-489C5834BA1B}"/>
              </a:ext>
            </a:extLst>
          </p:cNvPr>
          <p:cNvSpPr/>
          <p:nvPr/>
        </p:nvSpPr>
        <p:spPr>
          <a:xfrm rot="3600000">
            <a:off x="11858946" y="286368"/>
            <a:ext cx="86542" cy="746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70315A77-3FE1-2027-E68B-0EE01BD48FC1}"/>
              </a:ext>
            </a:extLst>
          </p:cNvPr>
          <p:cNvSpPr txBox="1"/>
          <p:nvPr/>
        </p:nvSpPr>
        <p:spPr>
          <a:xfrm>
            <a:off x="10214422" y="4708414"/>
            <a:ext cx="1408745" cy="957630"/>
          </a:xfrm>
          <a:prstGeom prst="rect">
            <a:avLst/>
          </a:prstGeom>
          <a:noFill/>
        </p:spPr>
        <p:txBody>
          <a:bodyPr wrap="square" lIns="0" tIns="0" rIns="0" bIns="0" rtlCol="0" anchor="ctr" anchorCtr="0">
            <a:noAutofit/>
          </a:bodyPr>
          <a:lstStyle/>
          <a:p>
            <a:pPr algn="ctr"/>
            <a:endParaRPr lang="en-US" sz="1400" b="1">
              <a:solidFill>
                <a:srgbClr val="1DB954"/>
              </a:solidFill>
              <a:latin typeface="Segoe UI" panose="020B0502040204020203" pitchFamily="34" charset="0"/>
              <a:cs typeface="Segoe UI" panose="020B0502040204020203" pitchFamily="34" charset="0"/>
            </a:endParaRPr>
          </a:p>
        </p:txBody>
      </p:sp>
      <p:sp>
        <p:nvSpPr>
          <p:cNvPr id="100" name="Rectangle: Rounded Corners 99">
            <a:extLst>
              <a:ext uri="{FF2B5EF4-FFF2-40B4-BE49-F238E27FC236}">
                <a16:creationId xmlns:a16="http://schemas.microsoft.com/office/drawing/2014/main" id="{93894C2A-FDC4-8172-786C-8421AB9AFB45}"/>
              </a:ext>
            </a:extLst>
          </p:cNvPr>
          <p:cNvSpPr/>
          <p:nvPr/>
        </p:nvSpPr>
        <p:spPr>
          <a:xfrm>
            <a:off x="4654453" y="4895664"/>
            <a:ext cx="2656859" cy="874016"/>
          </a:xfrm>
          <a:prstGeom prst="roundRect">
            <a:avLst/>
          </a:prstGeom>
          <a:solidFill>
            <a:srgbClr val="0FBE5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latin typeface="Segoe UI" panose="020B0502040204020203" pitchFamily="34" charset="0"/>
                <a:cs typeface="Segoe UI" panose="020B0502040204020203" pitchFamily="34" charset="0"/>
              </a:rPr>
              <a:t>Concentration of Streams in Recent Years</a:t>
            </a:r>
          </a:p>
        </p:txBody>
      </p:sp>
      <p:sp>
        <p:nvSpPr>
          <p:cNvPr id="101" name="Rectangle: Rounded Corners 100">
            <a:extLst>
              <a:ext uri="{FF2B5EF4-FFF2-40B4-BE49-F238E27FC236}">
                <a16:creationId xmlns:a16="http://schemas.microsoft.com/office/drawing/2014/main" id="{4961BE70-2D9A-D413-E329-85F3DE05EA86}"/>
              </a:ext>
            </a:extLst>
          </p:cNvPr>
          <p:cNvSpPr/>
          <p:nvPr/>
        </p:nvSpPr>
        <p:spPr>
          <a:xfrm>
            <a:off x="7557563" y="4895777"/>
            <a:ext cx="2656859" cy="870279"/>
          </a:xfrm>
          <a:prstGeom prst="roundRect">
            <a:avLst/>
          </a:prstGeom>
          <a:solidFill>
            <a:srgbClr val="0FBE5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Outliers in BPM</a:t>
            </a:r>
          </a:p>
        </p:txBody>
      </p:sp>
      <p:pic>
        <p:nvPicPr>
          <p:cNvPr id="6" name="Picture 4">
            <a:extLst>
              <a:ext uri="{FF2B5EF4-FFF2-40B4-BE49-F238E27FC236}">
                <a16:creationId xmlns:a16="http://schemas.microsoft.com/office/drawing/2014/main" id="{864B190B-A8A4-92CB-8DEC-B1FAE85D2C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2968" y="1242164"/>
            <a:ext cx="4775609" cy="2947233"/>
          </a:xfrm>
          <a:custGeom>
            <a:avLst/>
            <a:gdLst>
              <a:gd name="connsiteX0" fmla="*/ 259140 w 5247168"/>
              <a:gd name="connsiteY0" fmla="*/ 0 h 3498112"/>
              <a:gd name="connsiteX1" fmla="*/ 4988028 w 5247168"/>
              <a:gd name="connsiteY1" fmla="*/ 0 h 3498112"/>
              <a:gd name="connsiteX2" fmla="*/ 5247168 w 5247168"/>
              <a:gd name="connsiteY2" fmla="*/ 259140 h 3498112"/>
              <a:gd name="connsiteX3" fmla="*/ 5247168 w 5247168"/>
              <a:gd name="connsiteY3" fmla="*/ 3238972 h 3498112"/>
              <a:gd name="connsiteX4" fmla="*/ 4988028 w 5247168"/>
              <a:gd name="connsiteY4" fmla="*/ 3498112 h 3498112"/>
              <a:gd name="connsiteX5" fmla="*/ 259140 w 5247168"/>
              <a:gd name="connsiteY5" fmla="*/ 3498112 h 3498112"/>
              <a:gd name="connsiteX6" fmla="*/ 0 w 5247168"/>
              <a:gd name="connsiteY6" fmla="*/ 3238972 h 3498112"/>
              <a:gd name="connsiteX7" fmla="*/ 0 w 5247168"/>
              <a:gd name="connsiteY7" fmla="*/ 259140 h 3498112"/>
              <a:gd name="connsiteX8" fmla="*/ 259140 w 5247168"/>
              <a:gd name="connsiteY8" fmla="*/ 0 h 349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47168" h="3498112">
                <a:moveTo>
                  <a:pt x="259140" y="0"/>
                </a:moveTo>
                <a:lnTo>
                  <a:pt x="4988028" y="0"/>
                </a:lnTo>
                <a:cubicBezTo>
                  <a:pt x="5131148" y="0"/>
                  <a:pt x="5247168" y="116021"/>
                  <a:pt x="5247168" y="259140"/>
                </a:cubicBezTo>
                <a:lnTo>
                  <a:pt x="5247168" y="3238972"/>
                </a:lnTo>
                <a:cubicBezTo>
                  <a:pt x="5247168" y="3382091"/>
                  <a:pt x="5131148" y="3498112"/>
                  <a:pt x="4988028" y="3498112"/>
                </a:cubicBezTo>
                <a:lnTo>
                  <a:pt x="259140" y="3498112"/>
                </a:lnTo>
                <a:cubicBezTo>
                  <a:pt x="116021" y="3498112"/>
                  <a:pt x="0" y="3382091"/>
                  <a:pt x="0" y="3238972"/>
                </a:cubicBezTo>
                <a:lnTo>
                  <a:pt x="0" y="259140"/>
                </a:lnTo>
                <a:cubicBezTo>
                  <a:pt x="0" y="116021"/>
                  <a:pt x="116021" y="0"/>
                  <a:pt x="259140" y="0"/>
                </a:cubicBezTo>
                <a:close/>
              </a:path>
            </a:pathLst>
          </a:custGeom>
          <a:extLst>
            <a:ext uri="{909E8E84-426E-40DD-AFC4-6F175D3DCCD1}">
              <a14:hiddenFill xmlns:a14="http://schemas.microsoft.com/office/drawing/2010/main">
                <a:solidFill>
                  <a:srgbClr val="FFFFFF"/>
                </a:solidFill>
              </a14:hiddenFill>
            </a:ext>
          </a:extLst>
        </p:spPr>
      </p:pic>
      <p:sp>
        <p:nvSpPr>
          <p:cNvPr id="11" name="Freeform: Shape 10">
            <a:extLst>
              <a:ext uri="{FF2B5EF4-FFF2-40B4-BE49-F238E27FC236}">
                <a16:creationId xmlns:a16="http://schemas.microsoft.com/office/drawing/2014/main" id="{AD2C01FF-937C-0F8F-2DBA-6D3BF76ED7BA}"/>
              </a:ext>
            </a:extLst>
          </p:cNvPr>
          <p:cNvSpPr/>
          <p:nvPr/>
        </p:nvSpPr>
        <p:spPr>
          <a:xfrm>
            <a:off x="0" y="6150953"/>
            <a:ext cx="12191999" cy="707886"/>
          </a:xfrm>
          <a:custGeom>
            <a:avLst/>
            <a:gdLst>
              <a:gd name="connsiteX0" fmla="*/ 0 w 12192000"/>
              <a:gd name="connsiteY0" fmla="*/ 0 h 1168889"/>
              <a:gd name="connsiteX1" fmla="*/ 12192000 w 12192000"/>
              <a:gd name="connsiteY1" fmla="*/ 0 h 1168889"/>
              <a:gd name="connsiteX2" fmla="*/ 12192000 w 12192000"/>
              <a:gd name="connsiteY2" fmla="*/ 1168890 h 1168889"/>
              <a:gd name="connsiteX3" fmla="*/ 0 w 12192000"/>
              <a:gd name="connsiteY3" fmla="*/ 1168890 h 1168889"/>
              <a:gd name="connsiteX4" fmla="*/ 0 w 12192000"/>
              <a:gd name="connsiteY4" fmla="*/ 0 h 1168889"/>
              <a:gd name="connsiteX5" fmla="*/ 0 w 12192000"/>
              <a:gd name="connsiteY5" fmla="*/ 0 h 11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168889">
                <a:moveTo>
                  <a:pt x="0" y="0"/>
                </a:moveTo>
                <a:lnTo>
                  <a:pt x="12192000" y="0"/>
                </a:lnTo>
                <a:lnTo>
                  <a:pt x="12192000" y="1168890"/>
                </a:lnTo>
                <a:lnTo>
                  <a:pt x="0" y="1168890"/>
                </a:lnTo>
                <a:lnTo>
                  <a:pt x="0" y="0"/>
                </a:lnTo>
                <a:lnTo>
                  <a:pt x="0" y="0"/>
                </a:lnTo>
                <a:close/>
              </a:path>
            </a:pathLst>
          </a:cu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12" name="Rectangle: Rounded Corners 11">
            <a:extLst>
              <a:ext uri="{FF2B5EF4-FFF2-40B4-BE49-F238E27FC236}">
                <a16:creationId xmlns:a16="http://schemas.microsoft.com/office/drawing/2014/main" id="{555EB263-61B9-653B-6D9E-8496F0B99D96}"/>
              </a:ext>
            </a:extLst>
          </p:cNvPr>
          <p:cNvSpPr/>
          <p:nvPr/>
        </p:nvSpPr>
        <p:spPr>
          <a:xfrm>
            <a:off x="11153040" y="6400799"/>
            <a:ext cx="682147" cy="556179"/>
          </a:xfrm>
          <a:prstGeom prst="roundRect">
            <a:avLst/>
          </a:prstGeom>
          <a:solidFill>
            <a:srgbClr val="0FBE5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DE3C94BA-5174-CE2A-60EB-F644FCA0C113}"/>
              </a:ext>
            </a:extLst>
          </p:cNvPr>
          <p:cNvGrpSpPr/>
          <p:nvPr/>
        </p:nvGrpSpPr>
        <p:grpSpPr>
          <a:xfrm>
            <a:off x="124279" y="202273"/>
            <a:ext cx="297947" cy="297947"/>
            <a:chOff x="8892506" y="664914"/>
            <a:chExt cx="209401" cy="209401"/>
          </a:xfrm>
        </p:grpSpPr>
        <p:sp>
          <p:nvSpPr>
            <p:cNvPr id="19" name="Oval 18">
              <a:hlinkClick r:id="" action="ppaction://hlinkshowjump?jump=previousslide"/>
              <a:extLst>
                <a:ext uri="{FF2B5EF4-FFF2-40B4-BE49-F238E27FC236}">
                  <a16:creationId xmlns:a16="http://schemas.microsoft.com/office/drawing/2014/main" id="{EF7E39DA-09EB-1353-E11B-A37369464326}"/>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Graphic 63" descr="Caret Left with solid fill">
              <a:hlinkClick r:id="" action="ppaction://hlinkshowjump?jump=previousslide"/>
              <a:extLst>
                <a:ext uri="{FF2B5EF4-FFF2-40B4-BE49-F238E27FC236}">
                  <a16:creationId xmlns:a16="http://schemas.microsoft.com/office/drawing/2014/main" id="{77654648-6BFB-AAE0-4AEA-775178CA858B}"/>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24" name="Group 23">
            <a:extLst>
              <a:ext uri="{FF2B5EF4-FFF2-40B4-BE49-F238E27FC236}">
                <a16:creationId xmlns:a16="http://schemas.microsoft.com/office/drawing/2014/main" id="{AB2276C3-3271-5911-4FCD-B0A559CB82B4}"/>
              </a:ext>
            </a:extLst>
          </p:cNvPr>
          <p:cNvGrpSpPr/>
          <p:nvPr/>
        </p:nvGrpSpPr>
        <p:grpSpPr>
          <a:xfrm flipH="1">
            <a:off x="532169" y="202273"/>
            <a:ext cx="297947" cy="297947"/>
            <a:chOff x="8892506" y="664914"/>
            <a:chExt cx="209401" cy="209401"/>
          </a:xfrm>
        </p:grpSpPr>
        <p:sp>
          <p:nvSpPr>
            <p:cNvPr id="25" name="Oval 24">
              <a:hlinkClick r:id="" action="ppaction://hlinkshowjump?jump=nextslide"/>
              <a:extLst>
                <a:ext uri="{FF2B5EF4-FFF2-40B4-BE49-F238E27FC236}">
                  <a16:creationId xmlns:a16="http://schemas.microsoft.com/office/drawing/2014/main" id="{84722949-794D-3E22-0017-4BDC8414C074}"/>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Graphic 63" descr="Caret Left with solid fill">
              <a:hlinkClick r:id="" action="ppaction://hlinkshowjump?jump=nextslide"/>
              <a:extLst>
                <a:ext uri="{FF2B5EF4-FFF2-40B4-BE49-F238E27FC236}">
                  <a16:creationId xmlns:a16="http://schemas.microsoft.com/office/drawing/2014/main" id="{4EE9B944-5BBC-67C1-6545-D7ACD3E3C1DA}"/>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sp>
        <p:nvSpPr>
          <p:cNvPr id="32" name="Slide Number Placeholder 4">
            <a:extLst>
              <a:ext uri="{FF2B5EF4-FFF2-40B4-BE49-F238E27FC236}">
                <a16:creationId xmlns:a16="http://schemas.microsoft.com/office/drawing/2014/main" id="{9DC0FAE2-3EF0-16DB-8614-F86141906478}"/>
              </a:ext>
            </a:extLst>
          </p:cNvPr>
          <p:cNvSpPr txBox="1">
            <a:spLocks/>
          </p:cNvSpPr>
          <p:nvPr/>
        </p:nvSpPr>
        <p:spPr>
          <a:xfrm>
            <a:off x="11153040" y="6496325"/>
            <a:ext cx="587058" cy="365125"/>
          </a:xfrm>
          <a:custGeom>
            <a:avLst/>
            <a:gdLst>
              <a:gd name="connsiteX0" fmla="*/ 762059 w 1524118"/>
              <a:gd name="connsiteY0" fmla="*/ 0 h 1524118"/>
              <a:gd name="connsiteX1" fmla="*/ 1524118 w 1524118"/>
              <a:gd name="connsiteY1" fmla="*/ 762059 h 1524118"/>
              <a:gd name="connsiteX2" fmla="*/ 762059 w 1524118"/>
              <a:gd name="connsiteY2" fmla="*/ 1524118 h 1524118"/>
              <a:gd name="connsiteX3" fmla="*/ 0 w 1524118"/>
              <a:gd name="connsiteY3" fmla="*/ 762059 h 1524118"/>
              <a:gd name="connsiteX4" fmla="*/ 762059 w 1524118"/>
              <a:gd name="connsiteY4" fmla="*/ 0 h 1524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118" h="1524118">
                <a:moveTo>
                  <a:pt x="762059" y="0"/>
                </a:moveTo>
                <a:cubicBezTo>
                  <a:pt x="1182933" y="0"/>
                  <a:pt x="1524118" y="341185"/>
                  <a:pt x="1524118" y="762059"/>
                </a:cubicBezTo>
                <a:cubicBezTo>
                  <a:pt x="1524118" y="1182933"/>
                  <a:pt x="1182933" y="1524118"/>
                  <a:pt x="762059" y="1524118"/>
                </a:cubicBezTo>
                <a:cubicBezTo>
                  <a:pt x="341185" y="1524118"/>
                  <a:pt x="0" y="1182933"/>
                  <a:pt x="0" y="762059"/>
                </a:cubicBezTo>
                <a:cubicBezTo>
                  <a:pt x="0" y="341185"/>
                  <a:pt x="341185" y="0"/>
                  <a:pt x="762059" y="0"/>
                </a:cubicBezTo>
                <a:close/>
              </a:path>
            </a:pathLst>
          </a:custGeom>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b="1">
                <a:solidFill>
                  <a:schemeClr val="bg1"/>
                </a:solidFill>
              </a:rPr>
              <a:t>12</a:t>
            </a:r>
          </a:p>
        </p:txBody>
      </p:sp>
      <p:sp>
        <p:nvSpPr>
          <p:cNvPr id="34" name="TextBox 33">
            <a:extLst>
              <a:ext uri="{FF2B5EF4-FFF2-40B4-BE49-F238E27FC236}">
                <a16:creationId xmlns:a16="http://schemas.microsoft.com/office/drawing/2014/main" id="{84553E89-DAF8-1889-F2A4-F0BE93CD3055}"/>
              </a:ext>
            </a:extLst>
          </p:cNvPr>
          <p:cNvSpPr txBox="1"/>
          <p:nvPr/>
        </p:nvSpPr>
        <p:spPr>
          <a:xfrm>
            <a:off x="343942" y="486138"/>
            <a:ext cx="3842719" cy="707886"/>
          </a:xfrm>
          <a:prstGeom prst="rect">
            <a:avLst/>
          </a:prstGeom>
          <a:noFill/>
        </p:spPr>
        <p:txBody>
          <a:bodyPr wrap="square" rtlCol="0">
            <a:spAutoFit/>
          </a:bodyPr>
          <a:lstStyle/>
          <a:p>
            <a:r>
              <a:rPr lang="en-IN" sz="4000">
                <a:solidFill>
                  <a:srgbClr val="0FBE5D"/>
                </a:solidFill>
                <a:latin typeface="Poppins Medium" panose="00000600000000000000" pitchFamily="50" charset="0"/>
                <a:cs typeface="Poppins Medium" panose="00000600000000000000" pitchFamily="50" charset="0"/>
              </a:rPr>
              <a:t>Visualisation</a:t>
            </a:r>
            <a:endParaRPr lang="en-US" sz="4000" b="1">
              <a:solidFill>
                <a:schemeClr val="bg1"/>
              </a:solidFill>
              <a:latin typeface="Segoe UI" panose="020B0502040204020203" pitchFamily="34" charset="0"/>
              <a:cs typeface="Segoe UI" panose="020B0502040204020203" pitchFamily="34" charset="0"/>
            </a:endParaRPr>
          </a:p>
        </p:txBody>
      </p:sp>
      <p:grpSp>
        <p:nvGrpSpPr>
          <p:cNvPr id="35" name="Group 34">
            <a:extLst>
              <a:ext uri="{FF2B5EF4-FFF2-40B4-BE49-F238E27FC236}">
                <a16:creationId xmlns:a16="http://schemas.microsoft.com/office/drawing/2014/main" id="{A1E2E07B-455E-8184-F0B1-91566D81508C}"/>
              </a:ext>
            </a:extLst>
          </p:cNvPr>
          <p:cNvGrpSpPr/>
          <p:nvPr/>
        </p:nvGrpSpPr>
        <p:grpSpPr>
          <a:xfrm>
            <a:off x="3963890" y="6280194"/>
            <a:ext cx="3614889" cy="518226"/>
            <a:chOff x="5032676" y="4451648"/>
            <a:chExt cx="5086942" cy="729257"/>
          </a:xfrm>
        </p:grpSpPr>
        <p:sp>
          <p:nvSpPr>
            <p:cNvPr id="36" name="TextBox 35">
              <a:extLst>
                <a:ext uri="{FF2B5EF4-FFF2-40B4-BE49-F238E27FC236}">
                  <a16:creationId xmlns:a16="http://schemas.microsoft.com/office/drawing/2014/main" id="{9E4D162C-50FB-A26E-46E8-23212B646777}"/>
                </a:ext>
              </a:extLst>
            </p:cNvPr>
            <p:cNvSpPr txBox="1"/>
            <p:nvPr/>
          </p:nvSpPr>
          <p:spPr>
            <a:xfrm>
              <a:off x="5032676" y="4934684"/>
              <a:ext cx="441146" cy="246221"/>
            </a:xfrm>
            <a:prstGeom prst="rect">
              <a:avLst/>
            </a:prstGeom>
            <a:noFill/>
          </p:spPr>
          <p:txBody>
            <a:bodyPr wrap="none" rtlCol="0">
              <a:spAutoFit/>
            </a:bodyPr>
            <a:lstStyle/>
            <a:p>
              <a:pPr algn="l"/>
              <a:r>
                <a:rPr lang="en-IN" sz="1000" spc="0" baseline="0">
                  <a:ln/>
                  <a:solidFill>
                    <a:srgbClr val="A3A3A3"/>
                  </a:solidFill>
                  <a:latin typeface="Poppins-Regular"/>
                  <a:cs typeface="Poppins-Regular"/>
                  <a:sym typeface="Poppins-Regular"/>
                  <a:rtl val="0"/>
                </a:rPr>
                <a:t>0:23</a:t>
              </a:r>
            </a:p>
          </p:txBody>
        </p:sp>
        <p:sp>
          <p:nvSpPr>
            <p:cNvPr id="37" name="TextBox 36">
              <a:extLst>
                <a:ext uri="{FF2B5EF4-FFF2-40B4-BE49-F238E27FC236}">
                  <a16:creationId xmlns:a16="http://schemas.microsoft.com/office/drawing/2014/main" id="{D57458E0-2945-3602-9D86-4B8EF8348EED}"/>
                </a:ext>
              </a:extLst>
            </p:cNvPr>
            <p:cNvSpPr txBox="1"/>
            <p:nvPr/>
          </p:nvSpPr>
          <p:spPr>
            <a:xfrm>
              <a:off x="9607939" y="4934684"/>
              <a:ext cx="511679" cy="246221"/>
            </a:xfrm>
            <a:prstGeom prst="rect">
              <a:avLst/>
            </a:prstGeom>
            <a:noFill/>
          </p:spPr>
          <p:txBody>
            <a:bodyPr wrap="none" rtlCol="0">
              <a:spAutoFit/>
            </a:bodyPr>
            <a:lstStyle/>
            <a:p>
              <a:pPr algn="l"/>
              <a:r>
                <a:rPr lang="en-IN" sz="1000" spc="0" baseline="0">
                  <a:ln/>
                  <a:solidFill>
                    <a:srgbClr val="A3A3A3"/>
                  </a:solidFill>
                  <a:latin typeface="Poppins-Regular"/>
                  <a:cs typeface="Poppins-Regular"/>
                  <a:sym typeface="Poppins-Regular"/>
                  <a:rtl val="0"/>
                </a:rPr>
                <a:t>-3:25</a:t>
              </a:r>
            </a:p>
          </p:txBody>
        </p:sp>
        <p:grpSp>
          <p:nvGrpSpPr>
            <p:cNvPr id="38" name="Graphic 22">
              <a:extLst>
                <a:ext uri="{FF2B5EF4-FFF2-40B4-BE49-F238E27FC236}">
                  <a16:creationId xmlns:a16="http://schemas.microsoft.com/office/drawing/2014/main" id="{703A7E32-0CDF-ABF1-053C-AE7DB0FD4527}"/>
                </a:ext>
              </a:extLst>
            </p:cNvPr>
            <p:cNvGrpSpPr/>
            <p:nvPr/>
          </p:nvGrpSpPr>
          <p:grpSpPr>
            <a:xfrm>
              <a:off x="5564212" y="5075069"/>
              <a:ext cx="4007480" cy="7634"/>
              <a:chOff x="4300409" y="6565987"/>
              <a:chExt cx="4007480" cy="7634"/>
            </a:xfrm>
          </p:grpSpPr>
          <p:sp>
            <p:nvSpPr>
              <p:cNvPr id="106" name="Freeform: Shape 105">
                <a:extLst>
                  <a:ext uri="{FF2B5EF4-FFF2-40B4-BE49-F238E27FC236}">
                    <a16:creationId xmlns:a16="http://schemas.microsoft.com/office/drawing/2014/main" id="{CE5F2083-47B9-6F77-06BB-C2DDED850E1C}"/>
                  </a:ext>
                </a:extLst>
              </p:cNvPr>
              <p:cNvSpPr/>
              <p:nvPr/>
            </p:nvSpPr>
            <p:spPr>
              <a:xfrm>
                <a:off x="4300409" y="6565987"/>
                <a:ext cx="4007480" cy="7634"/>
              </a:xfrm>
              <a:custGeom>
                <a:avLst/>
                <a:gdLst>
                  <a:gd name="connsiteX0" fmla="*/ 0 w 4007480"/>
                  <a:gd name="connsiteY0" fmla="*/ 0 h 7634"/>
                  <a:gd name="connsiteX1" fmla="*/ 4007481 w 4007480"/>
                  <a:gd name="connsiteY1" fmla="*/ 0 h 7634"/>
                </a:gdLst>
                <a:ahLst/>
                <a:cxnLst>
                  <a:cxn ang="0">
                    <a:pos x="connsiteX0" y="connsiteY0"/>
                  </a:cxn>
                  <a:cxn ang="0">
                    <a:pos x="connsiteX1" y="connsiteY1"/>
                  </a:cxn>
                </a:cxnLst>
                <a:rect l="l" t="t" r="r" b="b"/>
                <a:pathLst>
                  <a:path w="4007480" h="7634">
                    <a:moveTo>
                      <a:pt x="0" y="0"/>
                    </a:moveTo>
                    <a:lnTo>
                      <a:pt x="4007481" y="0"/>
                    </a:lnTo>
                  </a:path>
                </a:pathLst>
              </a:custGeom>
              <a:ln w="22903" cap="rnd">
                <a:solidFill>
                  <a:srgbClr val="A3A3A3"/>
                </a:solidFill>
                <a:prstDash val="solid"/>
                <a:round/>
              </a:ln>
            </p:spPr>
            <p:txBody>
              <a:bodyPr rtlCol="0" anchor="ctr"/>
              <a:lstStyle/>
              <a:p>
                <a:endParaRPr lang="en-IN"/>
              </a:p>
            </p:txBody>
          </p:sp>
          <p:sp>
            <p:nvSpPr>
              <p:cNvPr id="107" name="Freeform: Shape 106">
                <a:extLst>
                  <a:ext uri="{FF2B5EF4-FFF2-40B4-BE49-F238E27FC236}">
                    <a16:creationId xmlns:a16="http://schemas.microsoft.com/office/drawing/2014/main" id="{0377539B-E67A-A890-1FE6-B5B16D7B2749}"/>
                  </a:ext>
                </a:extLst>
              </p:cNvPr>
              <p:cNvSpPr/>
              <p:nvPr/>
            </p:nvSpPr>
            <p:spPr>
              <a:xfrm>
                <a:off x="4300409" y="6565987"/>
                <a:ext cx="324992" cy="7634"/>
              </a:xfrm>
              <a:custGeom>
                <a:avLst/>
                <a:gdLst>
                  <a:gd name="connsiteX0" fmla="*/ 0 w 324992"/>
                  <a:gd name="connsiteY0" fmla="*/ 0 h 7634"/>
                  <a:gd name="connsiteX1" fmla="*/ 324993 w 324992"/>
                  <a:gd name="connsiteY1" fmla="*/ 0 h 7634"/>
                </a:gdLst>
                <a:ahLst/>
                <a:cxnLst>
                  <a:cxn ang="0">
                    <a:pos x="connsiteX0" y="connsiteY0"/>
                  </a:cxn>
                  <a:cxn ang="0">
                    <a:pos x="connsiteX1" y="connsiteY1"/>
                  </a:cxn>
                </a:cxnLst>
                <a:rect l="l" t="t" r="r" b="b"/>
                <a:pathLst>
                  <a:path w="324992" h="7634">
                    <a:moveTo>
                      <a:pt x="0" y="0"/>
                    </a:moveTo>
                    <a:lnTo>
                      <a:pt x="324993" y="0"/>
                    </a:lnTo>
                  </a:path>
                </a:pathLst>
              </a:custGeom>
              <a:ln w="22903" cap="rnd">
                <a:solidFill>
                  <a:srgbClr val="FFFFFF"/>
                </a:solidFill>
                <a:prstDash val="solid"/>
                <a:round/>
              </a:ln>
            </p:spPr>
            <p:txBody>
              <a:bodyPr rtlCol="0" anchor="ctr"/>
              <a:lstStyle/>
              <a:p>
                <a:endParaRPr lang="en-IN"/>
              </a:p>
            </p:txBody>
          </p:sp>
        </p:grpSp>
        <p:grpSp>
          <p:nvGrpSpPr>
            <p:cNvPr id="39" name="Graphic 22">
              <a:extLst>
                <a:ext uri="{FF2B5EF4-FFF2-40B4-BE49-F238E27FC236}">
                  <a16:creationId xmlns:a16="http://schemas.microsoft.com/office/drawing/2014/main" id="{B2BC38B0-D484-23E9-21AF-CFBD13B67B29}"/>
                </a:ext>
              </a:extLst>
            </p:cNvPr>
            <p:cNvGrpSpPr/>
            <p:nvPr/>
          </p:nvGrpSpPr>
          <p:grpSpPr>
            <a:xfrm>
              <a:off x="7104255" y="4451648"/>
              <a:ext cx="1010457" cy="347287"/>
              <a:chOff x="5985836" y="6055175"/>
              <a:chExt cx="682813" cy="234678"/>
            </a:xfrm>
          </p:grpSpPr>
          <p:grpSp>
            <p:nvGrpSpPr>
              <p:cNvPr id="87" name="Graphic 22">
                <a:extLst>
                  <a:ext uri="{FF2B5EF4-FFF2-40B4-BE49-F238E27FC236}">
                    <a16:creationId xmlns:a16="http://schemas.microsoft.com/office/drawing/2014/main" id="{18A36417-0AEA-00FF-E5B8-DFEE9B6F85AA}"/>
                  </a:ext>
                </a:extLst>
              </p:cNvPr>
              <p:cNvGrpSpPr/>
              <p:nvPr/>
            </p:nvGrpSpPr>
            <p:grpSpPr>
              <a:xfrm>
                <a:off x="6209903" y="6055175"/>
                <a:ext cx="234678" cy="234678"/>
                <a:chOff x="6209903" y="6055175"/>
                <a:chExt cx="234678" cy="234678"/>
              </a:xfrm>
            </p:grpSpPr>
            <p:sp>
              <p:nvSpPr>
                <p:cNvPr id="102" name="Freeform: Shape 101">
                  <a:extLst>
                    <a:ext uri="{FF2B5EF4-FFF2-40B4-BE49-F238E27FC236}">
                      <a16:creationId xmlns:a16="http://schemas.microsoft.com/office/drawing/2014/main" id="{00427457-75DA-DA52-3692-24352BF49F4B}"/>
                    </a:ext>
                  </a:extLst>
                </p:cNvPr>
                <p:cNvSpPr/>
                <p:nvPr/>
              </p:nvSpPr>
              <p:spPr>
                <a:xfrm>
                  <a:off x="6209903" y="6055175"/>
                  <a:ext cx="234678" cy="234678"/>
                </a:xfrm>
                <a:custGeom>
                  <a:avLst/>
                  <a:gdLst>
                    <a:gd name="connsiteX0" fmla="*/ 234679 w 234678"/>
                    <a:gd name="connsiteY0" fmla="*/ 117339 h 234678"/>
                    <a:gd name="connsiteX1" fmla="*/ 117339 w 234678"/>
                    <a:gd name="connsiteY1" fmla="*/ 234679 h 234678"/>
                    <a:gd name="connsiteX2" fmla="*/ 0 w 234678"/>
                    <a:gd name="connsiteY2" fmla="*/ 117339 h 234678"/>
                    <a:gd name="connsiteX3" fmla="*/ 117339 w 234678"/>
                    <a:gd name="connsiteY3" fmla="*/ 0 h 234678"/>
                    <a:gd name="connsiteX4" fmla="*/ 234679 w 234678"/>
                    <a:gd name="connsiteY4" fmla="*/ 117339 h 234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678" h="234678">
                      <a:moveTo>
                        <a:pt x="234679" y="117339"/>
                      </a:moveTo>
                      <a:cubicBezTo>
                        <a:pt x="234679" y="182144"/>
                        <a:pt x="182144" y="234679"/>
                        <a:pt x="117339" y="234679"/>
                      </a:cubicBezTo>
                      <a:cubicBezTo>
                        <a:pt x="52535" y="234679"/>
                        <a:pt x="0" y="182144"/>
                        <a:pt x="0" y="117339"/>
                      </a:cubicBezTo>
                      <a:cubicBezTo>
                        <a:pt x="0" y="52535"/>
                        <a:pt x="52535" y="0"/>
                        <a:pt x="117339" y="0"/>
                      </a:cubicBezTo>
                      <a:cubicBezTo>
                        <a:pt x="182144" y="0"/>
                        <a:pt x="234679" y="52535"/>
                        <a:pt x="234679" y="117339"/>
                      </a:cubicBezTo>
                      <a:close/>
                    </a:path>
                  </a:pathLst>
                </a:custGeom>
                <a:solidFill>
                  <a:srgbClr val="FFFFFF"/>
                </a:solidFill>
                <a:ln w="7634" cap="flat">
                  <a:noFill/>
                  <a:prstDash val="solid"/>
                  <a:miter/>
                </a:ln>
              </p:spPr>
              <p:txBody>
                <a:bodyPr rtlCol="0" anchor="ctr"/>
                <a:lstStyle/>
                <a:p>
                  <a:endParaRPr lang="en-IN"/>
                </a:p>
              </p:txBody>
            </p:sp>
            <p:grpSp>
              <p:nvGrpSpPr>
                <p:cNvPr id="103" name="Graphic 22">
                  <a:extLst>
                    <a:ext uri="{FF2B5EF4-FFF2-40B4-BE49-F238E27FC236}">
                      <a16:creationId xmlns:a16="http://schemas.microsoft.com/office/drawing/2014/main" id="{0E0E57C7-B1A1-FD45-5E2D-684B96758EF4}"/>
                    </a:ext>
                  </a:extLst>
                </p:cNvPr>
                <p:cNvGrpSpPr/>
                <p:nvPr/>
              </p:nvGrpSpPr>
              <p:grpSpPr>
                <a:xfrm>
                  <a:off x="6289224" y="6120601"/>
                  <a:ext cx="76037" cy="103750"/>
                  <a:chOff x="6289224" y="6120601"/>
                  <a:chExt cx="76037" cy="103750"/>
                </a:xfrm>
                <a:solidFill>
                  <a:srgbClr val="000000"/>
                </a:solidFill>
              </p:grpSpPr>
              <p:sp>
                <p:nvSpPr>
                  <p:cNvPr id="104" name="Freeform: Shape 103">
                    <a:extLst>
                      <a:ext uri="{FF2B5EF4-FFF2-40B4-BE49-F238E27FC236}">
                        <a16:creationId xmlns:a16="http://schemas.microsoft.com/office/drawing/2014/main" id="{8E86C8AA-4DF5-7CC7-78A7-F41BD0EE4EF9}"/>
                      </a:ext>
                    </a:extLst>
                  </p:cNvPr>
                  <p:cNvSpPr/>
                  <p:nvPr/>
                </p:nvSpPr>
                <p:spPr>
                  <a:xfrm>
                    <a:off x="6289224" y="6120601"/>
                    <a:ext cx="25345" cy="103750"/>
                  </a:xfrm>
                  <a:custGeom>
                    <a:avLst/>
                    <a:gdLst>
                      <a:gd name="connsiteX0" fmla="*/ 0 w 25345"/>
                      <a:gd name="connsiteY0" fmla="*/ 0 h 103750"/>
                      <a:gd name="connsiteX1" fmla="*/ 25346 w 25345"/>
                      <a:gd name="connsiteY1" fmla="*/ 0 h 103750"/>
                      <a:gd name="connsiteX2" fmla="*/ 25346 w 25345"/>
                      <a:gd name="connsiteY2" fmla="*/ 103750 h 103750"/>
                      <a:gd name="connsiteX3" fmla="*/ 0 w 25345"/>
                      <a:gd name="connsiteY3" fmla="*/ 103750 h 103750"/>
                    </a:gdLst>
                    <a:ahLst/>
                    <a:cxnLst>
                      <a:cxn ang="0">
                        <a:pos x="connsiteX0" y="connsiteY0"/>
                      </a:cxn>
                      <a:cxn ang="0">
                        <a:pos x="connsiteX1" y="connsiteY1"/>
                      </a:cxn>
                      <a:cxn ang="0">
                        <a:pos x="connsiteX2" y="connsiteY2"/>
                      </a:cxn>
                      <a:cxn ang="0">
                        <a:pos x="connsiteX3" y="connsiteY3"/>
                      </a:cxn>
                    </a:cxnLst>
                    <a:rect l="l" t="t" r="r" b="b"/>
                    <a:pathLst>
                      <a:path w="25345" h="103750">
                        <a:moveTo>
                          <a:pt x="0" y="0"/>
                        </a:moveTo>
                        <a:lnTo>
                          <a:pt x="25346" y="0"/>
                        </a:lnTo>
                        <a:lnTo>
                          <a:pt x="25346" y="103750"/>
                        </a:lnTo>
                        <a:lnTo>
                          <a:pt x="0" y="103750"/>
                        </a:lnTo>
                        <a:close/>
                      </a:path>
                    </a:pathLst>
                  </a:custGeom>
                  <a:solidFill>
                    <a:srgbClr val="000000"/>
                  </a:solidFill>
                  <a:ln w="7634"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82E0CC46-9D02-9365-999C-1ADB15E1CB0B}"/>
                      </a:ext>
                    </a:extLst>
                  </p:cNvPr>
                  <p:cNvSpPr/>
                  <p:nvPr/>
                </p:nvSpPr>
                <p:spPr>
                  <a:xfrm>
                    <a:off x="6339916" y="6120601"/>
                    <a:ext cx="25345" cy="103750"/>
                  </a:xfrm>
                  <a:custGeom>
                    <a:avLst/>
                    <a:gdLst>
                      <a:gd name="connsiteX0" fmla="*/ 0 w 25345"/>
                      <a:gd name="connsiteY0" fmla="*/ 0 h 103750"/>
                      <a:gd name="connsiteX1" fmla="*/ 25346 w 25345"/>
                      <a:gd name="connsiteY1" fmla="*/ 0 h 103750"/>
                      <a:gd name="connsiteX2" fmla="*/ 25346 w 25345"/>
                      <a:gd name="connsiteY2" fmla="*/ 103750 h 103750"/>
                      <a:gd name="connsiteX3" fmla="*/ 0 w 25345"/>
                      <a:gd name="connsiteY3" fmla="*/ 103750 h 103750"/>
                    </a:gdLst>
                    <a:ahLst/>
                    <a:cxnLst>
                      <a:cxn ang="0">
                        <a:pos x="connsiteX0" y="connsiteY0"/>
                      </a:cxn>
                      <a:cxn ang="0">
                        <a:pos x="connsiteX1" y="connsiteY1"/>
                      </a:cxn>
                      <a:cxn ang="0">
                        <a:pos x="connsiteX2" y="connsiteY2"/>
                      </a:cxn>
                      <a:cxn ang="0">
                        <a:pos x="connsiteX3" y="connsiteY3"/>
                      </a:cxn>
                    </a:cxnLst>
                    <a:rect l="l" t="t" r="r" b="b"/>
                    <a:pathLst>
                      <a:path w="25345" h="103750">
                        <a:moveTo>
                          <a:pt x="0" y="0"/>
                        </a:moveTo>
                        <a:lnTo>
                          <a:pt x="25346" y="0"/>
                        </a:lnTo>
                        <a:lnTo>
                          <a:pt x="25346" y="103750"/>
                        </a:lnTo>
                        <a:lnTo>
                          <a:pt x="0" y="103750"/>
                        </a:lnTo>
                        <a:close/>
                      </a:path>
                    </a:pathLst>
                  </a:custGeom>
                  <a:solidFill>
                    <a:srgbClr val="000000"/>
                  </a:solidFill>
                  <a:ln w="7634" cap="flat">
                    <a:noFill/>
                    <a:prstDash val="solid"/>
                    <a:miter/>
                  </a:ln>
                </p:spPr>
                <p:txBody>
                  <a:bodyPr rtlCol="0" anchor="ctr"/>
                  <a:lstStyle/>
                  <a:p>
                    <a:endParaRPr lang="en-IN"/>
                  </a:p>
                </p:txBody>
              </p:sp>
            </p:grpSp>
          </p:grpSp>
          <p:grpSp>
            <p:nvGrpSpPr>
              <p:cNvPr id="88" name="Graphic 22">
                <a:extLst>
                  <a:ext uri="{FF2B5EF4-FFF2-40B4-BE49-F238E27FC236}">
                    <a16:creationId xmlns:a16="http://schemas.microsoft.com/office/drawing/2014/main" id="{C03BA03D-A0A8-ADDC-B753-254BF94B2AB7}"/>
                  </a:ext>
                </a:extLst>
              </p:cNvPr>
              <p:cNvGrpSpPr/>
              <p:nvPr/>
            </p:nvGrpSpPr>
            <p:grpSpPr>
              <a:xfrm>
                <a:off x="6565205" y="6114036"/>
                <a:ext cx="103444" cy="111613"/>
                <a:chOff x="6565205" y="6114036"/>
                <a:chExt cx="103444" cy="111613"/>
              </a:xfrm>
              <a:solidFill>
                <a:srgbClr val="FFFFFF"/>
              </a:solidFill>
            </p:grpSpPr>
            <p:sp>
              <p:nvSpPr>
                <p:cNvPr id="92" name="Freeform: Shape 91">
                  <a:extLst>
                    <a:ext uri="{FF2B5EF4-FFF2-40B4-BE49-F238E27FC236}">
                      <a16:creationId xmlns:a16="http://schemas.microsoft.com/office/drawing/2014/main" id="{1F1A893B-C6A9-3D88-1055-E4DB985B69D1}"/>
                    </a:ext>
                  </a:extLst>
                </p:cNvPr>
                <p:cNvSpPr/>
                <p:nvPr/>
              </p:nvSpPr>
              <p:spPr>
                <a:xfrm>
                  <a:off x="6565205" y="6114036"/>
                  <a:ext cx="96650" cy="111613"/>
                </a:xfrm>
                <a:custGeom>
                  <a:avLst/>
                  <a:gdLst>
                    <a:gd name="connsiteX0" fmla="*/ 96650 w 96650"/>
                    <a:gd name="connsiteY0" fmla="*/ 55807 h 111613"/>
                    <a:gd name="connsiteX1" fmla="*/ 0 w 96650"/>
                    <a:gd name="connsiteY1" fmla="*/ 0 h 111613"/>
                    <a:gd name="connsiteX2" fmla="*/ 0 w 96650"/>
                    <a:gd name="connsiteY2" fmla="*/ 111614 h 111613"/>
                    <a:gd name="connsiteX3" fmla="*/ 96650 w 96650"/>
                    <a:gd name="connsiteY3" fmla="*/ 55807 h 111613"/>
                  </a:gdLst>
                  <a:ahLst/>
                  <a:cxnLst>
                    <a:cxn ang="0">
                      <a:pos x="connsiteX0" y="connsiteY0"/>
                    </a:cxn>
                    <a:cxn ang="0">
                      <a:pos x="connsiteX1" y="connsiteY1"/>
                    </a:cxn>
                    <a:cxn ang="0">
                      <a:pos x="connsiteX2" y="connsiteY2"/>
                    </a:cxn>
                    <a:cxn ang="0">
                      <a:pos x="connsiteX3" y="connsiteY3"/>
                    </a:cxn>
                  </a:cxnLst>
                  <a:rect l="l" t="t" r="r" b="b"/>
                  <a:pathLst>
                    <a:path w="96650" h="111613">
                      <a:moveTo>
                        <a:pt x="96650" y="55807"/>
                      </a:moveTo>
                      <a:lnTo>
                        <a:pt x="0" y="0"/>
                      </a:lnTo>
                      <a:lnTo>
                        <a:pt x="0" y="111614"/>
                      </a:lnTo>
                      <a:lnTo>
                        <a:pt x="96650" y="55807"/>
                      </a:lnTo>
                      <a:close/>
                    </a:path>
                  </a:pathLst>
                </a:custGeom>
                <a:solidFill>
                  <a:srgbClr val="FFFFFF"/>
                </a:solidFill>
                <a:ln w="7634"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8BE9EEE6-6325-D569-AC6C-E95DEE339485}"/>
                    </a:ext>
                  </a:extLst>
                </p:cNvPr>
                <p:cNvSpPr/>
                <p:nvPr/>
              </p:nvSpPr>
              <p:spPr>
                <a:xfrm>
                  <a:off x="6655060" y="6114036"/>
                  <a:ext cx="13589" cy="111613"/>
                </a:xfrm>
                <a:custGeom>
                  <a:avLst/>
                  <a:gdLst>
                    <a:gd name="connsiteX0" fmla="*/ 0 w 13589"/>
                    <a:gd name="connsiteY0" fmla="*/ 0 h 111613"/>
                    <a:gd name="connsiteX1" fmla="*/ 13589 w 13589"/>
                    <a:gd name="connsiteY1" fmla="*/ 0 h 111613"/>
                    <a:gd name="connsiteX2" fmla="*/ 13589 w 13589"/>
                    <a:gd name="connsiteY2" fmla="*/ 111614 h 111613"/>
                    <a:gd name="connsiteX3" fmla="*/ 0 w 13589"/>
                    <a:gd name="connsiteY3" fmla="*/ 111614 h 111613"/>
                  </a:gdLst>
                  <a:ahLst/>
                  <a:cxnLst>
                    <a:cxn ang="0">
                      <a:pos x="connsiteX0" y="connsiteY0"/>
                    </a:cxn>
                    <a:cxn ang="0">
                      <a:pos x="connsiteX1" y="connsiteY1"/>
                    </a:cxn>
                    <a:cxn ang="0">
                      <a:pos x="connsiteX2" y="connsiteY2"/>
                    </a:cxn>
                    <a:cxn ang="0">
                      <a:pos x="connsiteX3" y="connsiteY3"/>
                    </a:cxn>
                  </a:cxnLst>
                  <a:rect l="l" t="t" r="r" b="b"/>
                  <a:pathLst>
                    <a:path w="13589" h="111613">
                      <a:moveTo>
                        <a:pt x="0" y="0"/>
                      </a:moveTo>
                      <a:lnTo>
                        <a:pt x="13589" y="0"/>
                      </a:lnTo>
                      <a:lnTo>
                        <a:pt x="13589" y="111614"/>
                      </a:lnTo>
                      <a:lnTo>
                        <a:pt x="0" y="111614"/>
                      </a:lnTo>
                      <a:close/>
                    </a:path>
                  </a:pathLst>
                </a:custGeom>
                <a:solidFill>
                  <a:srgbClr val="FFFFFF"/>
                </a:solidFill>
                <a:ln w="7634" cap="flat">
                  <a:noFill/>
                  <a:prstDash val="solid"/>
                  <a:miter/>
                </a:ln>
              </p:spPr>
              <p:txBody>
                <a:bodyPr rtlCol="0" anchor="ctr"/>
                <a:lstStyle/>
                <a:p>
                  <a:endParaRPr lang="en-IN"/>
                </a:p>
              </p:txBody>
            </p:sp>
          </p:grpSp>
          <p:grpSp>
            <p:nvGrpSpPr>
              <p:cNvPr id="89" name="Graphic 22">
                <a:extLst>
                  <a:ext uri="{FF2B5EF4-FFF2-40B4-BE49-F238E27FC236}">
                    <a16:creationId xmlns:a16="http://schemas.microsoft.com/office/drawing/2014/main" id="{FF5B0BA0-03F2-A75F-2752-3535D998CC8E}"/>
                  </a:ext>
                </a:extLst>
              </p:cNvPr>
              <p:cNvGrpSpPr/>
              <p:nvPr/>
            </p:nvGrpSpPr>
            <p:grpSpPr>
              <a:xfrm>
                <a:off x="5985836" y="6114036"/>
                <a:ext cx="103521" cy="111613"/>
                <a:chOff x="5985836" y="6114036"/>
                <a:chExt cx="103521" cy="111613"/>
              </a:xfrm>
              <a:solidFill>
                <a:srgbClr val="FFFFFF"/>
              </a:solidFill>
            </p:grpSpPr>
            <p:sp>
              <p:nvSpPr>
                <p:cNvPr id="90" name="Freeform: Shape 89">
                  <a:extLst>
                    <a:ext uri="{FF2B5EF4-FFF2-40B4-BE49-F238E27FC236}">
                      <a16:creationId xmlns:a16="http://schemas.microsoft.com/office/drawing/2014/main" id="{8D8EF24C-3359-4A49-140F-43A1ADFCF412}"/>
                    </a:ext>
                  </a:extLst>
                </p:cNvPr>
                <p:cNvSpPr/>
                <p:nvPr/>
              </p:nvSpPr>
              <p:spPr>
                <a:xfrm>
                  <a:off x="5992631" y="6114036"/>
                  <a:ext cx="96726" cy="111613"/>
                </a:xfrm>
                <a:custGeom>
                  <a:avLst/>
                  <a:gdLst>
                    <a:gd name="connsiteX0" fmla="*/ 0 w 96726"/>
                    <a:gd name="connsiteY0" fmla="*/ 55807 h 111613"/>
                    <a:gd name="connsiteX1" fmla="*/ 96727 w 96726"/>
                    <a:gd name="connsiteY1" fmla="*/ 0 h 111613"/>
                    <a:gd name="connsiteX2" fmla="*/ 96727 w 96726"/>
                    <a:gd name="connsiteY2" fmla="*/ 111614 h 111613"/>
                    <a:gd name="connsiteX3" fmla="*/ 0 w 96726"/>
                    <a:gd name="connsiteY3" fmla="*/ 55807 h 111613"/>
                  </a:gdLst>
                  <a:ahLst/>
                  <a:cxnLst>
                    <a:cxn ang="0">
                      <a:pos x="connsiteX0" y="connsiteY0"/>
                    </a:cxn>
                    <a:cxn ang="0">
                      <a:pos x="connsiteX1" y="connsiteY1"/>
                    </a:cxn>
                    <a:cxn ang="0">
                      <a:pos x="connsiteX2" y="connsiteY2"/>
                    </a:cxn>
                    <a:cxn ang="0">
                      <a:pos x="connsiteX3" y="connsiteY3"/>
                    </a:cxn>
                  </a:cxnLst>
                  <a:rect l="l" t="t" r="r" b="b"/>
                  <a:pathLst>
                    <a:path w="96726" h="111613">
                      <a:moveTo>
                        <a:pt x="0" y="55807"/>
                      </a:moveTo>
                      <a:lnTo>
                        <a:pt x="96727" y="0"/>
                      </a:lnTo>
                      <a:lnTo>
                        <a:pt x="96727" y="111614"/>
                      </a:lnTo>
                      <a:lnTo>
                        <a:pt x="0" y="55807"/>
                      </a:lnTo>
                      <a:close/>
                    </a:path>
                  </a:pathLst>
                </a:custGeom>
                <a:solidFill>
                  <a:srgbClr val="FFFFFF"/>
                </a:solidFill>
                <a:ln w="7634"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1820881D-7A7F-307B-38D0-8262B112D3FA}"/>
                    </a:ext>
                  </a:extLst>
                </p:cNvPr>
                <p:cNvSpPr/>
                <p:nvPr/>
              </p:nvSpPr>
              <p:spPr>
                <a:xfrm rot="-10800000">
                  <a:off x="5985836" y="6114036"/>
                  <a:ext cx="13589" cy="111613"/>
                </a:xfrm>
                <a:custGeom>
                  <a:avLst/>
                  <a:gdLst>
                    <a:gd name="connsiteX0" fmla="*/ 0 w 13589"/>
                    <a:gd name="connsiteY0" fmla="*/ 0 h 111613"/>
                    <a:gd name="connsiteX1" fmla="*/ 13589 w 13589"/>
                    <a:gd name="connsiteY1" fmla="*/ 0 h 111613"/>
                    <a:gd name="connsiteX2" fmla="*/ 13589 w 13589"/>
                    <a:gd name="connsiteY2" fmla="*/ 111614 h 111613"/>
                    <a:gd name="connsiteX3" fmla="*/ 0 w 13589"/>
                    <a:gd name="connsiteY3" fmla="*/ 111614 h 111613"/>
                  </a:gdLst>
                  <a:ahLst/>
                  <a:cxnLst>
                    <a:cxn ang="0">
                      <a:pos x="connsiteX0" y="connsiteY0"/>
                    </a:cxn>
                    <a:cxn ang="0">
                      <a:pos x="connsiteX1" y="connsiteY1"/>
                    </a:cxn>
                    <a:cxn ang="0">
                      <a:pos x="connsiteX2" y="connsiteY2"/>
                    </a:cxn>
                    <a:cxn ang="0">
                      <a:pos x="connsiteX3" y="connsiteY3"/>
                    </a:cxn>
                  </a:cxnLst>
                  <a:rect l="l" t="t" r="r" b="b"/>
                  <a:pathLst>
                    <a:path w="13589" h="111613">
                      <a:moveTo>
                        <a:pt x="0" y="0"/>
                      </a:moveTo>
                      <a:lnTo>
                        <a:pt x="13589" y="0"/>
                      </a:lnTo>
                      <a:lnTo>
                        <a:pt x="13589" y="111614"/>
                      </a:lnTo>
                      <a:lnTo>
                        <a:pt x="0" y="111614"/>
                      </a:lnTo>
                      <a:close/>
                    </a:path>
                  </a:pathLst>
                </a:custGeom>
                <a:solidFill>
                  <a:srgbClr val="FFFFFF"/>
                </a:solidFill>
                <a:ln w="7634" cap="flat">
                  <a:noFill/>
                  <a:prstDash val="solid"/>
                  <a:miter/>
                </a:ln>
              </p:spPr>
              <p:txBody>
                <a:bodyPr rtlCol="0" anchor="ctr"/>
                <a:lstStyle/>
                <a:p>
                  <a:endParaRPr lang="en-IN"/>
                </a:p>
              </p:txBody>
            </p:sp>
          </p:grpSp>
        </p:grpSp>
        <p:grpSp>
          <p:nvGrpSpPr>
            <p:cNvPr id="40" name="Graphic 22">
              <a:extLst>
                <a:ext uri="{FF2B5EF4-FFF2-40B4-BE49-F238E27FC236}">
                  <a16:creationId xmlns:a16="http://schemas.microsoft.com/office/drawing/2014/main" id="{38513A6B-60C3-6323-CB59-D96CD9CBBE6A}"/>
                </a:ext>
              </a:extLst>
            </p:cNvPr>
            <p:cNvGrpSpPr/>
            <p:nvPr/>
          </p:nvGrpSpPr>
          <p:grpSpPr>
            <a:xfrm>
              <a:off x="8494199" y="4551745"/>
              <a:ext cx="185055" cy="193980"/>
              <a:chOff x="6925086" y="6122815"/>
              <a:chExt cx="125050" cy="131081"/>
            </a:xfrm>
            <a:solidFill>
              <a:srgbClr val="1ED760"/>
            </a:solidFill>
          </p:grpSpPr>
          <p:sp>
            <p:nvSpPr>
              <p:cNvPr id="85" name="Freeform: Shape 84">
                <a:extLst>
                  <a:ext uri="{FF2B5EF4-FFF2-40B4-BE49-F238E27FC236}">
                    <a16:creationId xmlns:a16="http://schemas.microsoft.com/office/drawing/2014/main" id="{AB05EE08-D821-E93B-C62D-A5F20D0B123E}"/>
                  </a:ext>
                </a:extLst>
              </p:cNvPr>
              <p:cNvSpPr/>
              <p:nvPr/>
            </p:nvSpPr>
            <p:spPr>
              <a:xfrm>
                <a:off x="6925086" y="6122815"/>
                <a:ext cx="125050" cy="110621"/>
              </a:xfrm>
              <a:custGeom>
                <a:avLst/>
                <a:gdLst>
                  <a:gd name="connsiteX0" fmla="*/ 94742 w 125050"/>
                  <a:gd name="connsiteY0" fmla="*/ 0 h 110621"/>
                  <a:gd name="connsiteX1" fmla="*/ 30308 w 125050"/>
                  <a:gd name="connsiteY1" fmla="*/ 0 h 110621"/>
                  <a:gd name="connsiteX2" fmla="*/ 0 w 125050"/>
                  <a:gd name="connsiteY2" fmla="*/ 30308 h 110621"/>
                  <a:gd name="connsiteX3" fmla="*/ 0 w 125050"/>
                  <a:gd name="connsiteY3" fmla="*/ 64892 h 110621"/>
                  <a:gd name="connsiteX4" fmla="*/ 30308 w 125050"/>
                  <a:gd name="connsiteY4" fmla="*/ 95200 h 110621"/>
                  <a:gd name="connsiteX5" fmla="*/ 45424 w 125050"/>
                  <a:gd name="connsiteY5" fmla="*/ 95200 h 110621"/>
                  <a:gd name="connsiteX6" fmla="*/ 49165 w 125050"/>
                  <a:gd name="connsiteY6" fmla="*/ 91459 h 110621"/>
                  <a:gd name="connsiteX7" fmla="*/ 45424 w 125050"/>
                  <a:gd name="connsiteY7" fmla="*/ 87718 h 110621"/>
                  <a:gd name="connsiteX8" fmla="*/ 30308 w 125050"/>
                  <a:gd name="connsiteY8" fmla="*/ 87718 h 110621"/>
                  <a:gd name="connsiteX9" fmla="*/ 7482 w 125050"/>
                  <a:gd name="connsiteY9" fmla="*/ 64892 h 110621"/>
                  <a:gd name="connsiteX10" fmla="*/ 7482 w 125050"/>
                  <a:gd name="connsiteY10" fmla="*/ 30308 h 110621"/>
                  <a:gd name="connsiteX11" fmla="*/ 30308 w 125050"/>
                  <a:gd name="connsiteY11" fmla="*/ 7482 h 110621"/>
                  <a:gd name="connsiteX12" fmla="*/ 94742 w 125050"/>
                  <a:gd name="connsiteY12" fmla="*/ 7482 h 110621"/>
                  <a:gd name="connsiteX13" fmla="*/ 117569 w 125050"/>
                  <a:gd name="connsiteY13" fmla="*/ 30308 h 110621"/>
                  <a:gd name="connsiteX14" fmla="*/ 117569 w 125050"/>
                  <a:gd name="connsiteY14" fmla="*/ 64892 h 110621"/>
                  <a:gd name="connsiteX15" fmla="*/ 94742 w 125050"/>
                  <a:gd name="connsiteY15" fmla="*/ 87718 h 110621"/>
                  <a:gd name="connsiteX16" fmla="*/ 67335 w 125050"/>
                  <a:gd name="connsiteY16" fmla="*/ 87718 h 110621"/>
                  <a:gd name="connsiteX17" fmla="*/ 76343 w 125050"/>
                  <a:gd name="connsiteY17" fmla="*/ 78710 h 110621"/>
                  <a:gd name="connsiteX18" fmla="*/ 76343 w 125050"/>
                  <a:gd name="connsiteY18" fmla="*/ 73366 h 110621"/>
                  <a:gd name="connsiteX19" fmla="*/ 71000 w 125050"/>
                  <a:gd name="connsiteY19" fmla="*/ 73366 h 110621"/>
                  <a:gd name="connsiteX20" fmla="*/ 55578 w 125050"/>
                  <a:gd name="connsiteY20" fmla="*/ 88787 h 110621"/>
                  <a:gd name="connsiteX21" fmla="*/ 54509 w 125050"/>
                  <a:gd name="connsiteY21" fmla="*/ 91459 h 110621"/>
                  <a:gd name="connsiteX22" fmla="*/ 55578 w 125050"/>
                  <a:gd name="connsiteY22" fmla="*/ 94131 h 110621"/>
                  <a:gd name="connsiteX23" fmla="*/ 71000 w 125050"/>
                  <a:gd name="connsiteY23" fmla="*/ 109552 h 110621"/>
                  <a:gd name="connsiteX24" fmla="*/ 73671 w 125050"/>
                  <a:gd name="connsiteY24" fmla="*/ 110621 h 110621"/>
                  <a:gd name="connsiteX25" fmla="*/ 76343 w 125050"/>
                  <a:gd name="connsiteY25" fmla="*/ 109552 h 110621"/>
                  <a:gd name="connsiteX26" fmla="*/ 76343 w 125050"/>
                  <a:gd name="connsiteY26" fmla="*/ 104208 h 110621"/>
                  <a:gd name="connsiteX27" fmla="*/ 67335 w 125050"/>
                  <a:gd name="connsiteY27" fmla="*/ 95200 h 110621"/>
                  <a:gd name="connsiteX28" fmla="*/ 94742 w 125050"/>
                  <a:gd name="connsiteY28" fmla="*/ 95200 h 110621"/>
                  <a:gd name="connsiteX29" fmla="*/ 125050 w 125050"/>
                  <a:gd name="connsiteY29" fmla="*/ 64892 h 110621"/>
                  <a:gd name="connsiteX30" fmla="*/ 125050 w 125050"/>
                  <a:gd name="connsiteY30" fmla="*/ 30308 h 110621"/>
                  <a:gd name="connsiteX31" fmla="*/ 94742 w 125050"/>
                  <a:gd name="connsiteY31" fmla="*/ 0 h 11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5050" h="110621">
                    <a:moveTo>
                      <a:pt x="94742" y="0"/>
                    </a:moveTo>
                    <a:lnTo>
                      <a:pt x="30308" y="0"/>
                    </a:lnTo>
                    <a:cubicBezTo>
                      <a:pt x="13589" y="0"/>
                      <a:pt x="0" y="13589"/>
                      <a:pt x="0" y="30308"/>
                    </a:cubicBezTo>
                    <a:lnTo>
                      <a:pt x="0" y="64892"/>
                    </a:lnTo>
                    <a:cubicBezTo>
                      <a:pt x="0" y="81611"/>
                      <a:pt x="13589" y="95200"/>
                      <a:pt x="30308" y="95200"/>
                    </a:cubicBezTo>
                    <a:lnTo>
                      <a:pt x="45424" y="95200"/>
                    </a:lnTo>
                    <a:cubicBezTo>
                      <a:pt x="47486" y="95200"/>
                      <a:pt x="49165" y="93520"/>
                      <a:pt x="49165" y="91459"/>
                    </a:cubicBezTo>
                    <a:cubicBezTo>
                      <a:pt x="49165" y="89398"/>
                      <a:pt x="47486" y="87718"/>
                      <a:pt x="45424" y="87718"/>
                    </a:cubicBezTo>
                    <a:lnTo>
                      <a:pt x="30308" y="87718"/>
                    </a:lnTo>
                    <a:cubicBezTo>
                      <a:pt x="17712" y="87718"/>
                      <a:pt x="7482" y="77488"/>
                      <a:pt x="7482" y="64892"/>
                    </a:cubicBezTo>
                    <a:lnTo>
                      <a:pt x="7482" y="30308"/>
                    </a:lnTo>
                    <a:cubicBezTo>
                      <a:pt x="7482" y="17712"/>
                      <a:pt x="17712" y="7482"/>
                      <a:pt x="30308" y="7482"/>
                    </a:cubicBezTo>
                    <a:lnTo>
                      <a:pt x="94742" y="7482"/>
                    </a:lnTo>
                    <a:cubicBezTo>
                      <a:pt x="107338" y="7482"/>
                      <a:pt x="117569" y="17712"/>
                      <a:pt x="117569" y="30308"/>
                    </a:cubicBezTo>
                    <a:lnTo>
                      <a:pt x="117569" y="64892"/>
                    </a:lnTo>
                    <a:cubicBezTo>
                      <a:pt x="117569" y="77488"/>
                      <a:pt x="107338" y="87718"/>
                      <a:pt x="94742" y="87718"/>
                    </a:cubicBezTo>
                    <a:lnTo>
                      <a:pt x="67335" y="87718"/>
                    </a:lnTo>
                    <a:lnTo>
                      <a:pt x="76343" y="78710"/>
                    </a:lnTo>
                    <a:cubicBezTo>
                      <a:pt x="77794" y="77259"/>
                      <a:pt x="77794" y="74816"/>
                      <a:pt x="76343" y="73366"/>
                    </a:cubicBezTo>
                    <a:cubicBezTo>
                      <a:pt x="74893" y="71915"/>
                      <a:pt x="72450" y="71915"/>
                      <a:pt x="71000" y="73366"/>
                    </a:cubicBezTo>
                    <a:lnTo>
                      <a:pt x="55578" y="88787"/>
                    </a:lnTo>
                    <a:cubicBezTo>
                      <a:pt x="54891" y="89474"/>
                      <a:pt x="54509" y="90467"/>
                      <a:pt x="54509" y="91459"/>
                    </a:cubicBezTo>
                    <a:cubicBezTo>
                      <a:pt x="54509" y="92452"/>
                      <a:pt x="54891" y="93444"/>
                      <a:pt x="55578" y="94131"/>
                    </a:cubicBezTo>
                    <a:lnTo>
                      <a:pt x="71000" y="109552"/>
                    </a:lnTo>
                    <a:cubicBezTo>
                      <a:pt x="71763" y="110316"/>
                      <a:pt x="72679" y="110621"/>
                      <a:pt x="73671" y="110621"/>
                    </a:cubicBezTo>
                    <a:cubicBezTo>
                      <a:pt x="74664" y="110621"/>
                      <a:pt x="75580" y="110239"/>
                      <a:pt x="76343" y="109552"/>
                    </a:cubicBezTo>
                    <a:cubicBezTo>
                      <a:pt x="77794" y="108102"/>
                      <a:pt x="77794" y="105659"/>
                      <a:pt x="76343" y="104208"/>
                    </a:cubicBezTo>
                    <a:lnTo>
                      <a:pt x="67335" y="95200"/>
                    </a:lnTo>
                    <a:lnTo>
                      <a:pt x="94742" y="95200"/>
                    </a:lnTo>
                    <a:cubicBezTo>
                      <a:pt x="111461" y="95200"/>
                      <a:pt x="125050" y="81611"/>
                      <a:pt x="125050" y="64892"/>
                    </a:cubicBezTo>
                    <a:lnTo>
                      <a:pt x="125050" y="30308"/>
                    </a:lnTo>
                    <a:cubicBezTo>
                      <a:pt x="125050" y="13589"/>
                      <a:pt x="111461" y="0"/>
                      <a:pt x="94742" y="0"/>
                    </a:cubicBezTo>
                    <a:close/>
                  </a:path>
                </a:pathLst>
              </a:custGeom>
              <a:solidFill>
                <a:srgbClr val="1ED760"/>
              </a:solidFill>
              <a:ln w="7634"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850B76E5-6D31-AB73-7599-8616DDC6D2DE}"/>
                  </a:ext>
                </a:extLst>
              </p:cNvPr>
              <p:cNvSpPr/>
              <p:nvPr/>
            </p:nvSpPr>
            <p:spPr>
              <a:xfrm>
                <a:off x="6987611" y="6243514"/>
                <a:ext cx="10382" cy="10382"/>
              </a:xfrm>
              <a:custGeom>
                <a:avLst/>
                <a:gdLst>
                  <a:gd name="connsiteX0" fmla="*/ 10383 w 10382"/>
                  <a:gd name="connsiteY0" fmla="*/ 5191 h 10382"/>
                  <a:gd name="connsiteX1" fmla="*/ 5192 w 10382"/>
                  <a:gd name="connsiteY1" fmla="*/ 10383 h 10382"/>
                  <a:gd name="connsiteX2" fmla="*/ 0 w 10382"/>
                  <a:gd name="connsiteY2" fmla="*/ 5191 h 10382"/>
                  <a:gd name="connsiteX3" fmla="*/ 5192 w 10382"/>
                  <a:gd name="connsiteY3" fmla="*/ 0 h 10382"/>
                  <a:gd name="connsiteX4" fmla="*/ 10383 w 10382"/>
                  <a:gd name="connsiteY4" fmla="*/ 5191 h 1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82" h="10382">
                    <a:moveTo>
                      <a:pt x="10383" y="5191"/>
                    </a:moveTo>
                    <a:cubicBezTo>
                      <a:pt x="10383" y="8058"/>
                      <a:pt x="8059" y="10383"/>
                      <a:pt x="5192" y="10383"/>
                    </a:cubicBezTo>
                    <a:cubicBezTo>
                      <a:pt x="2325" y="10383"/>
                      <a:pt x="0" y="8058"/>
                      <a:pt x="0" y="5191"/>
                    </a:cubicBezTo>
                    <a:cubicBezTo>
                      <a:pt x="0" y="2324"/>
                      <a:pt x="2325" y="0"/>
                      <a:pt x="5192" y="0"/>
                    </a:cubicBezTo>
                    <a:cubicBezTo>
                      <a:pt x="8059" y="0"/>
                      <a:pt x="10383" y="2324"/>
                      <a:pt x="10383" y="5191"/>
                    </a:cubicBezTo>
                    <a:close/>
                  </a:path>
                </a:pathLst>
              </a:custGeom>
              <a:solidFill>
                <a:srgbClr val="1ED760"/>
              </a:solidFill>
              <a:ln w="7634" cap="flat">
                <a:noFill/>
                <a:prstDash val="solid"/>
                <a:miter/>
              </a:ln>
            </p:spPr>
            <p:txBody>
              <a:bodyPr rtlCol="0" anchor="ctr"/>
              <a:lstStyle/>
              <a:p>
                <a:endParaRPr lang="en-IN"/>
              </a:p>
            </p:txBody>
          </p:sp>
        </p:grpSp>
        <p:grpSp>
          <p:nvGrpSpPr>
            <p:cNvPr id="41" name="Graphic 22">
              <a:extLst>
                <a:ext uri="{FF2B5EF4-FFF2-40B4-BE49-F238E27FC236}">
                  <a16:creationId xmlns:a16="http://schemas.microsoft.com/office/drawing/2014/main" id="{42331A07-06C7-812F-2727-E133FB68804C}"/>
                </a:ext>
              </a:extLst>
            </p:cNvPr>
            <p:cNvGrpSpPr/>
            <p:nvPr/>
          </p:nvGrpSpPr>
          <p:grpSpPr>
            <a:xfrm>
              <a:off x="6527182" y="4550596"/>
              <a:ext cx="177618" cy="141560"/>
              <a:chOff x="5595881" y="6122039"/>
              <a:chExt cx="120025" cy="95659"/>
            </a:xfrm>
            <a:solidFill>
              <a:srgbClr val="FFFFFF"/>
            </a:solidFill>
          </p:grpSpPr>
          <p:sp>
            <p:nvSpPr>
              <p:cNvPr id="42" name="Freeform: Shape 41">
                <a:extLst>
                  <a:ext uri="{FF2B5EF4-FFF2-40B4-BE49-F238E27FC236}">
                    <a16:creationId xmlns:a16="http://schemas.microsoft.com/office/drawing/2014/main" id="{8C2606BF-3BF1-06FD-3079-C4629BFBBABC}"/>
                  </a:ext>
                </a:extLst>
              </p:cNvPr>
              <p:cNvSpPr/>
              <p:nvPr/>
            </p:nvSpPr>
            <p:spPr>
              <a:xfrm>
                <a:off x="5595881" y="6133630"/>
                <a:ext cx="120025" cy="84068"/>
              </a:xfrm>
              <a:custGeom>
                <a:avLst/>
                <a:gdLst>
                  <a:gd name="connsiteX0" fmla="*/ 99470 w 120025"/>
                  <a:gd name="connsiteY0" fmla="*/ 60184 h 84068"/>
                  <a:gd name="connsiteX1" fmla="*/ 96188 w 120025"/>
                  <a:gd name="connsiteY1" fmla="*/ 55527 h 84068"/>
                  <a:gd name="connsiteX2" fmla="*/ 98936 w 120025"/>
                  <a:gd name="connsiteY2" fmla="*/ 49114 h 84068"/>
                  <a:gd name="connsiteX3" fmla="*/ 105883 w 120025"/>
                  <a:gd name="connsiteY3" fmla="*/ 49649 h 84068"/>
                  <a:gd name="connsiteX4" fmla="*/ 118480 w 120025"/>
                  <a:gd name="connsiteY4" fmla="*/ 62245 h 84068"/>
                  <a:gd name="connsiteX5" fmla="*/ 118480 w 120025"/>
                  <a:gd name="connsiteY5" fmla="*/ 70032 h 84068"/>
                  <a:gd name="connsiteX6" fmla="*/ 105959 w 120025"/>
                  <a:gd name="connsiteY6" fmla="*/ 82552 h 84068"/>
                  <a:gd name="connsiteX7" fmla="*/ 97867 w 120025"/>
                  <a:gd name="connsiteY7" fmla="*/ 82247 h 84068"/>
                  <a:gd name="connsiteX8" fmla="*/ 97562 w 120025"/>
                  <a:gd name="connsiteY8" fmla="*/ 74078 h 84068"/>
                  <a:gd name="connsiteX9" fmla="*/ 99394 w 120025"/>
                  <a:gd name="connsiteY9" fmla="*/ 72399 h 84068"/>
                  <a:gd name="connsiteX10" fmla="*/ 99241 w 120025"/>
                  <a:gd name="connsiteY10" fmla="*/ 72017 h 84068"/>
                  <a:gd name="connsiteX11" fmla="*/ 92599 w 120025"/>
                  <a:gd name="connsiteY11" fmla="*/ 72017 h 84068"/>
                  <a:gd name="connsiteX12" fmla="*/ 79010 w 120025"/>
                  <a:gd name="connsiteY12" fmla="*/ 67818 h 84068"/>
                  <a:gd name="connsiteX13" fmla="*/ 73513 w 120025"/>
                  <a:gd name="connsiteY13" fmla="*/ 62627 h 84068"/>
                  <a:gd name="connsiteX14" fmla="*/ 37250 w 120025"/>
                  <a:gd name="connsiteY14" fmla="*/ 17203 h 84068"/>
                  <a:gd name="connsiteX15" fmla="*/ 26715 w 120025"/>
                  <a:gd name="connsiteY15" fmla="*/ 12088 h 84068"/>
                  <a:gd name="connsiteX16" fmla="*/ 6331 w 120025"/>
                  <a:gd name="connsiteY16" fmla="*/ 12088 h 84068"/>
                  <a:gd name="connsiteX17" fmla="*/ 376 w 120025"/>
                  <a:gd name="connsiteY17" fmla="*/ 4072 h 84068"/>
                  <a:gd name="connsiteX18" fmla="*/ 5797 w 120025"/>
                  <a:gd name="connsiteY18" fmla="*/ 102 h 84068"/>
                  <a:gd name="connsiteX19" fmla="*/ 28700 w 120025"/>
                  <a:gd name="connsiteY19" fmla="*/ 102 h 84068"/>
                  <a:gd name="connsiteX20" fmla="*/ 45496 w 120025"/>
                  <a:gd name="connsiteY20" fmla="*/ 8423 h 84068"/>
                  <a:gd name="connsiteX21" fmla="*/ 73590 w 120025"/>
                  <a:gd name="connsiteY21" fmla="*/ 43465 h 84068"/>
                  <a:gd name="connsiteX22" fmla="*/ 82903 w 120025"/>
                  <a:gd name="connsiteY22" fmla="*/ 55069 h 84068"/>
                  <a:gd name="connsiteX23" fmla="*/ 92752 w 120025"/>
                  <a:gd name="connsiteY23" fmla="*/ 59878 h 84068"/>
                  <a:gd name="connsiteX24" fmla="*/ 99394 w 120025"/>
                  <a:gd name="connsiteY24" fmla="*/ 59878 h 84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0025" h="84068">
                    <a:moveTo>
                      <a:pt x="99470" y="60184"/>
                    </a:moveTo>
                    <a:cubicBezTo>
                      <a:pt x="98020" y="58657"/>
                      <a:pt x="96569" y="57512"/>
                      <a:pt x="96188" y="55527"/>
                    </a:cubicBezTo>
                    <a:cubicBezTo>
                      <a:pt x="95729" y="53008"/>
                      <a:pt x="96721" y="50488"/>
                      <a:pt x="98936" y="49114"/>
                    </a:cubicBezTo>
                    <a:cubicBezTo>
                      <a:pt x="101150" y="47816"/>
                      <a:pt x="103974" y="47893"/>
                      <a:pt x="105883" y="49649"/>
                    </a:cubicBezTo>
                    <a:cubicBezTo>
                      <a:pt x="110158" y="53771"/>
                      <a:pt x="114357" y="57970"/>
                      <a:pt x="118480" y="62245"/>
                    </a:cubicBezTo>
                    <a:cubicBezTo>
                      <a:pt x="120541" y="64383"/>
                      <a:pt x="120541" y="67895"/>
                      <a:pt x="118480" y="70032"/>
                    </a:cubicBezTo>
                    <a:cubicBezTo>
                      <a:pt x="114357" y="74307"/>
                      <a:pt x="110234" y="78430"/>
                      <a:pt x="105959" y="82552"/>
                    </a:cubicBezTo>
                    <a:cubicBezTo>
                      <a:pt x="103669" y="84766"/>
                      <a:pt x="100005" y="84461"/>
                      <a:pt x="97867" y="82247"/>
                    </a:cubicBezTo>
                    <a:cubicBezTo>
                      <a:pt x="95653" y="80033"/>
                      <a:pt x="95500" y="76521"/>
                      <a:pt x="97562" y="74078"/>
                    </a:cubicBezTo>
                    <a:cubicBezTo>
                      <a:pt x="98096" y="73468"/>
                      <a:pt x="98783" y="72933"/>
                      <a:pt x="99394" y="72399"/>
                    </a:cubicBezTo>
                    <a:cubicBezTo>
                      <a:pt x="99394" y="72246"/>
                      <a:pt x="99317" y="72170"/>
                      <a:pt x="99241" y="72017"/>
                    </a:cubicBezTo>
                    <a:cubicBezTo>
                      <a:pt x="97027" y="72017"/>
                      <a:pt x="94813" y="72017"/>
                      <a:pt x="92599" y="72017"/>
                    </a:cubicBezTo>
                    <a:cubicBezTo>
                      <a:pt x="87637" y="72017"/>
                      <a:pt x="83133" y="70567"/>
                      <a:pt x="79010" y="67818"/>
                    </a:cubicBezTo>
                    <a:cubicBezTo>
                      <a:pt x="76872" y="66368"/>
                      <a:pt x="75117" y="64612"/>
                      <a:pt x="73513" y="62627"/>
                    </a:cubicBezTo>
                    <a:cubicBezTo>
                      <a:pt x="61451" y="47511"/>
                      <a:pt x="49313" y="32395"/>
                      <a:pt x="37250" y="17203"/>
                    </a:cubicBezTo>
                    <a:cubicBezTo>
                      <a:pt x="34502" y="13767"/>
                      <a:pt x="31143" y="12011"/>
                      <a:pt x="26715" y="12088"/>
                    </a:cubicBezTo>
                    <a:cubicBezTo>
                      <a:pt x="19920" y="12088"/>
                      <a:pt x="13126" y="12088"/>
                      <a:pt x="6331" y="12088"/>
                    </a:cubicBezTo>
                    <a:cubicBezTo>
                      <a:pt x="1827" y="12088"/>
                      <a:pt x="-1074" y="8041"/>
                      <a:pt x="376" y="4072"/>
                    </a:cubicBezTo>
                    <a:cubicBezTo>
                      <a:pt x="1217" y="1781"/>
                      <a:pt x="3354" y="102"/>
                      <a:pt x="5797" y="102"/>
                    </a:cubicBezTo>
                    <a:cubicBezTo>
                      <a:pt x="13431" y="102"/>
                      <a:pt x="21066" y="-127"/>
                      <a:pt x="28700" y="102"/>
                    </a:cubicBezTo>
                    <a:cubicBezTo>
                      <a:pt x="35495" y="331"/>
                      <a:pt x="41220" y="3156"/>
                      <a:pt x="45496" y="8423"/>
                    </a:cubicBezTo>
                    <a:cubicBezTo>
                      <a:pt x="54962" y="20027"/>
                      <a:pt x="64276" y="31784"/>
                      <a:pt x="73590" y="43465"/>
                    </a:cubicBezTo>
                    <a:cubicBezTo>
                      <a:pt x="76720" y="47358"/>
                      <a:pt x="79774" y="51175"/>
                      <a:pt x="82903" y="55069"/>
                    </a:cubicBezTo>
                    <a:cubicBezTo>
                      <a:pt x="85423" y="58199"/>
                      <a:pt x="88629" y="59878"/>
                      <a:pt x="92752" y="59878"/>
                    </a:cubicBezTo>
                    <a:cubicBezTo>
                      <a:pt x="94889" y="59878"/>
                      <a:pt x="96951" y="59878"/>
                      <a:pt x="99394" y="59878"/>
                    </a:cubicBezTo>
                    <a:close/>
                  </a:path>
                </a:pathLst>
              </a:custGeom>
              <a:solidFill>
                <a:srgbClr val="FFFFFF"/>
              </a:solidFill>
              <a:ln w="7634"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E8089B42-8CAD-6196-8666-A30346E2F4F9}"/>
                  </a:ext>
                </a:extLst>
              </p:cNvPr>
              <p:cNvSpPr/>
              <p:nvPr/>
            </p:nvSpPr>
            <p:spPr>
              <a:xfrm>
                <a:off x="5661751" y="6122039"/>
                <a:ext cx="54079" cy="38845"/>
              </a:xfrm>
              <a:custGeom>
                <a:avLst/>
                <a:gdLst>
                  <a:gd name="connsiteX0" fmla="*/ 33217 w 54079"/>
                  <a:gd name="connsiteY0" fmla="*/ 23832 h 38845"/>
                  <a:gd name="connsiteX1" fmla="*/ 24591 w 54079"/>
                  <a:gd name="connsiteY1" fmla="*/ 24061 h 38845"/>
                  <a:gd name="connsiteX2" fmla="*/ 17033 w 54079"/>
                  <a:gd name="connsiteY2" fmla="*/ 28718 h 38845"/>
                  <a:gd name="connsiteX3" fmla="*/ 10773 w 54079"/>
                  <a:gd name="connsiteY3" fmla="*/ 36505 h 38845"/>
                  <a:gd name="connsiteX4" fmla="*/ 4360 w 54079"/>
                  <a:gd name="connsiteY4" fmla="*/ 38566 h 38845"/>
                  <a:gd name="connsiteX5" fmla="*/ 85 w 54079"/>
                  <a:gd name="connsiteY5" fmla="*/ 33527 h 38845"/>
                  <a:gd name="connsiteX6" fmla="*/ 848 w 54079"/>
                  <a:gd name="connsiteY6" fmla="*/ 29939 h 38845"/>
                  <a:gd name="connsiteX7" fmla="*/ 11231 w 54079"/>
                  <a:gd name="connsiteY7" fmla="*/ 17572 h 38845"/>
                  <a:gd name="connsiteX8" fmla="*/ 26500 w 54079"/>
                  <a:gd name="connsiteY8" fmla="*/ 11922 h 38845"/>
                  <a:gd name="connsiteX9" fmla="*/ 33447 w 54079"/>
                  <a:gd name="connsiteY9" fmla="*/ 11617 h 38845"/>
                  <a:gd name="connsiteX10" fmla="*/ 31767 w 54079"/>
                  <a:gd name="connsiteY10" fmla="*/ 10090 h 38845"/>
                  <a:gd name="connsiteX11" fmla="*/ 31920 w 54079"/>
                  <a:gd name="connsiteY11" fmla="*/ 1768 h 38845"/>
                  <a:gd name="connsiteX12" fmla="*/ 40165 w 54079"/>
                  <a:gd name="connsiteY12" fmla="*/ 1616 h 38845"/>
                  <a:gd name="connsiteX13" fmla="*/ 52456 w 54079"/>
                  <a:gd name="connsiteY13" fmla="*/ 13907 h 38845"/>
                  <a:gd name="connsiteX14" fmla="*/ 52380 w 54079"/>
                  <a:gd name="connsiteY14" fmla="*/ 21999 h 38845"/>
                  <a:gd name="connsiteX15" fmla="*/ 40089 w 54079"/>
                  <a:gd name="connsiteY15" fmla="*/ 34291 h 38845"/>
                  <a:gd name="connsiteX16" fmla="*/ 31767 w 54079"/>
                  <a:gd name="connsiteY16" fmla="*/ 34138 h 38845"/>
                  <a:gd name="connsiteX17" fmla="*/ 31767 w 54079"/>
                  <a:gd name="connsiteY17" fmla="*/ 25817 h 38845"/>
                  <a:gd name="connsiteX18" fmla="*/ 33370 w 54079"/>
                  <a:gd name="connsiteY18" fmla="*/ 24290 h 38845"/>
                  <a:gd name="connsiteX19" fmla="*/ 33294 w 54079"/>
                  <a:gd name="connsiteY19" fmla="*/ 23908 h 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79" h="38845">
                    <a:moveTo>
                      <a:pt x="33217" y="23832"/>
                    </a:moveTo>
                    <a:cubicBezTo>
                      <a:pt x="30317" y="23908"/>
                      <a:pt x="27416" y="23603"/>
                      <a:pt x="24591" y="24061"/>
                    </a:cubicBezTo>
                    <a:cubicBezTo>
                      <a:pt x="21461" y="24519"/>
                      <a:pt x="19018" y="26275"/>
                      <a:pt x="17033" y="28718"/>
                    </a:cubicBezTo>
                    <a:cubicBezTo>
                      <a:pt x="14972" y="31313"/>
                      <a:pt x="12910" y="33909"/>
                      <a:pt x="10773" y="36505"/>
                    </a:cubicBezTo>
                    <a:cubicBezTo>
                      <a:pt x="9093" y="38490"/>
                      <a:pt x="6956" y="39329"/>
                      <a:pt x="4360" y="38566"/>
                    </a:cubicBezTo>
                    <a:cubicBezTo>
                      <a:pt x="1841" y="37802"/>
                      <a:pt x="466" y="36047"/>
                      <a:pt x="85" y="33527"/>
                    </a:cubicBezTo>
                    <a:cubicBezTo>
                      <a:pt x="-144" y="32229"/>
                      <a:pt x="85" y="30932"/>
                      <a:pt x="848" y="29939"/>
                    </a:cubicBezTo>
                    <a:cubicBezTo>
                      <a:pt x="4131" y="25664"/>
                      <a:pt x="7108" y="21160"/>
                      <a:pt x="11231" y="17572"/>
                    </a:cubicBezTo>
                    <a:cubicBezTo>
                      <a:pt x="15582" y="13754"/>
                      <a:pt x="20774" y="11922"/>
                      <a:pt x="26500" y="11922"/>
                    </a:cubicBezTo>
                    <a:cubicBezTo>
                      <a:pt x="28714" y="11922"/>
                      <a:pt x="31004" y="11922"/>
                      <a:pt x="33447" y="11617"/>
                    </a:cubicBezTo>
                    <a:cubicBezTo>
                      <a:pt x="32912" y="11082"/>
                      <a:pt x="32301" y="10624"/>
                      <a:pt x="31767" y="10090"/>
                    </a:cubicBezTo>
                    <a:cubicBezTo>
                      <a:pt x="29477" y="7647"/>
                      <a:pt x="29553" y="4059"/>
                      <a:pt x="31920" y="1768"/>
                    </a:cubicBezTo>
                    <a:cubicBezTo>
                      <a:pt x="34134" y="-445"/>
                      <a:pt x="37798" y="-675"/>
                      <a:pt x="40165" y="1616"/>
                    </a:cubicBezTo>
                    <a:cubicBezTo>
                      <a:pt x="44364" y="5662"/>
                      <a:pt x="48410" y="9785"/>
                      <a:pt x="52456" y="13907"/>
                    </a:cubicBezTo>
                    <a:cubicBezTo>
                      <a:pt x="54670" y="16197"/>
                      <a:pt x="54594" y="19709"/>
                      <a:pt x="52380" y="21999"/>
                    </a:cubicBezTo>
                    <a:cubicBezTo>
                      <a:pt x="48334" y="26122"/>
                      <a:pt x="44211" y="30244"/>
                      <a:pt x="40089" y="34291"/>
                    </a:cubicBezTo>
                    <a:cubicBezTo>
                      <a:pt x="37722" y="36581"/>
                      <a:pt x="33981" y="36428"/>
                      <a:pt x="31767" y="34138"/>
                    </a:cubicBezTo>
                    <a:cubicBezTo>
                      <a:pt x="29477" y="31848"/>
                      <a:pt x="29477" y="28183"/>
                      <a:pt x="31767" y="25817"/>
                    </a:cubicBezTo>
                    <a:cubicBezTo>
                      <a:pt x="32301" y="25282"/>
                      <a:pt x="32836" y="24824"/>
                      <a:pt x="33370" y="24290"/>
                    </a:cubicBezTo>
                    <a:cubicBezTo>
                      <a:pt x="33370" y="24137"/>
                      <a:pt x="33370" y="24061"/>
                      <a:pt x="33294" y="23908"/>
                    </a:cubicBezTo>
                    <a:close/>
                  </a:path>
                </a:pathLst>
              </a:custGeom>
              <a:solidFill>
                <a:srgbClr val="FFFFFF"/>
              </a:solidFill>
              <a:ln w="7634"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014D053F-8BA6-886A-2055-C093F2A1A944}"/>
                  </a:ext>
                </a:extLst>
              </p:cNvPr>
              <p:cNvSpPr/>
              <p:nvPr/>
            </p:nvSpPr>
            <p:spPr>
              <a:xfrm>
                <a:off x="5596028" y="6178543"/>
                <a:ext cx="53998" cy="27257"/>
              </a:xfrm>
              <a:custGeom>
                <a:avLst/>
                <a:gdLst>
                  <a:gd name="connsiteX0" fmla="*/ 17254 w 53998"/>
                  <a:gd name="connsiteY0" fmla="*/ 27257 h 27257"/>
                  <a:gd name="connsiteX1" fmla="*/ 6337 w 53998"/>
                  <a:gd name="connsiteY1" fmla="*/ 27257 h 27257"/>
                  <a:gd name="connsiteX2" fmla="*/ 0 w 53998"/>
                  <a:gd name="connsiteY2" fmla="*/ 21226 h 27257"/>
                  <a:gd name="connsiteX3" fmla="*/ 6413 w 53998"/>
                  <a:gd name="connsiteY3" fmla="*/ 15195 h 27257"/>
                  <a:gd name="connsiteX4" fmla="*/ 26338 w 53998"/>
                  <a:gd name="connsiteY4" fmla="*/ 15195 h 27257"/>
                  <a:gd name="connsiteX5" fmla="*/ 37332 w 53998"/>
                  <a:gd name="connsiteY5" fmla="*/ 9851 h 27257"/>
                  <a:gd name="connsiteX6" fmla="*/ 43592 w 53998"/>
                  <a:gd name="connsiteY6" fmla="*/ 2064 h 27257"/>
                  <a:gd name="connsiteX7" fmla="*/ 50463 w 53998"/>
                  <a:gd name="connsiteY7" fmla="*/ 537 h 27257"/>
                  <a:gd name="connsiteX8" fmla="*/ 53975 w 53998"/>
                  <a:gd name="connsiteY8" fmla="*/ 6568 h 27257"/>
                  <a:gd name="connsiteX9" fmla="*/ 52676 w 53998"/>
                  <a:gd name="connsiteY9" fmla="*/ 9775 h 27257"/>
                  <a:gd name="connsiteX10" fmla="*/ 45348 w 53998"/>
                  <a:gd name="connsiteY10" fmla="*/ 18860 h 27257"/>
                  <a:gd name="connsiteX11" fmla="*/ 27636 w 53998"/>
                  <a:gd name="connsiteY11" fmla="*/ 27181 h 27257"/>
                  <a:gd name="connsiteX12" fmla="*/ 17254 w 53998"/>
                  <a:gd name="connsiteY12" fmla="*/ 27181 h 27257"/>
                  <a:gd name="connsiteX13" fmla="*/ 17254 w 53998"/>
                  <a:gd name="connsiteY13" fmla="*/ 27181 h 2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998" h="27257">
                    <a:moveTo>
                      <a:pt x="17254" y="27257"/>
                    </a:moveTo>
                    <a:cubicBezTo>
                      <a:pt x="13589" y="27257"/>
                      <a:pt x="9925" y="27257"/>
                      <a:pt x="6337" y="27257"/>
                    </a:cubicBezTo>
                    <a:cubicBezTo>
                      <a:pt x="2595" y="27257"/>
                      <a:pt x="0" y="24738"/>
                      <a:pt x="0" y="21226"/>
                    </a:cubicBezTo>
                    <a:cubicBezTo>
                      <a:pt x="0" y="17714"/>
                      <a:pt x="2595" y="15271"/>
                      <a:pt x="6413" y="15195"/>
                    </a:cubicBezTo>
                    <a:cubicBezTo>
                      <a:pt x="13054" y="15195"/>
                      <a:pt x="19697" y="15119"/>
                      <a:pt x="26338" y="15195"/>
                    </a:cubicBezTo>
                    <a:cubicBezTo>
                      <a:pt x="30995" y="15195"/>
                      <a:pt x="34583" y="13516"/>
                      <a:pt x="37332" y="9851"/>
                    </a:cubicBezTo>
                    <a:cubicBezTo>
                      <a:pt x="39316" y="7179"/>
                      <a:pt x="41454" y="4583"/>
                      <a:pt x="43592" y="2064"/>
                    </a:cubicBezTo>
                    <a:cubicBezTo>
                      <a:pt x="45348" y="3"/>
                      <a:pt x="48096" y="-532"/>
                      <a:pt x="50463" y="537"/>
                    </a:cubicBezTo>
                    <a:cubicBezTo>
                      <a:pt x="52753" y="1606"/>
                      <a:pt x="54203" y="3896"/>
                      <a:pt x="53975" y="6568"/>
                    </a:cubicBezTo>
                    <a:cubicBezTo>
                      <a:pt x="53898" y="7790"/>
                      <a:pt x="53440" y="8859"/>
                      <a:pt x="52676" y="9775"/>
                    </a:cubicBezTo>
                    <a:cubicBezTo>
                      <a:pt x="50234" y="12829"/>
                      <a:pt x="47867" y="15882"/>
                      <a:pt x="45348" y="18860"/>
                    </a:cubicBezTo>
                    <a:cubicBezTo>
                      <a:pt x="40691" y="24280"/>
                      <a:pt x="34736" y="27028"/>
                      <a:pt x="27636" y="27181"/>
                    </a:cubicBezTo>
                    <a:cubicBezTo>
                      <a:pt x="24201" y="27257"/>
                      <a:pt x="20689" y="27181"/>
                      <a:pt x="17254" y="27181"/>
                    </a:cubicBezTo>
                    <a:lnTo>
                      <a:pt x="17254" y="27181"/>
                    </a:lnTo>
                    <a:close/>
                  </a:path>
                </a:pathLst>
              </a:custGeom>
              <a:solidFill>
                <a:srgbClr val="FFFFFF"/>
              </a:solidFill>
              <a:ln w="7634" cap="flat">
                <a:noFill/>
                <a:prstDash val="solid"/>
                <a:miter/>
              </a:ln>
            </p:spPr>
            <p:txBody>
              <a:bodyPr rtlCol="0" anchor="ctr"/>
              <a:lstStyle/>
              <a:p>
                <a:endParaRPr lang="en-IN"/>
              </a:p>
            </p:txBody>
          </p:sp>
        </p:grpSp>
      </p:grpSp>
    </p:spTree>
    <p:extLst>
      <p:ext uri="{BB962C8B-B14F-4D97-AF65-F5344CB8AC3E}">
        <p14:creationId xmlns:p14="http://schemas.microsoft.com/office/powerpoint/2010/main" val="1267360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75000"/>
                <a:lumOff val="25000"/>
              </a:schemeClr>
            </a:gs>
            <a:gs pos="31000">
              <a:srgbClr val="121212"/>
            </a:gs>
          </a:gsLst>
          <a:lin ang="5400000" scaled="1"/>
        </a:gradFill>
        <a:effectLst/>
      </p:bgPr>
    </p:bg>
    <p:spTree>
      <p:nvGrpSpPr>
        <p:cNvPr id="1" name="">
          <a:extLst>
            <a:ext uri="{FF2B5EF4-FFF2-40B4-BE49-F238E27FC236}">
              <a16:creationId xmlns:a16="http://schemas.microsoft.com/office/drawing/2014/main" id="{482BFB0E-4B29-0EE6-1AD8-06DF37136A7D}"/>
            </a:ext>
          </a:extLst>
        </p:cNvPr>
        <p:cNvGrpSpPr/>
        <p:nvPr/>
      </p:nvGrpSpPr>
      <p:grpSpPr>
        <a:xfrm>
          <a:off x="0" y="0"/>
          <a:ext cx="0" cy="0"/>
          <a:chOff x="0" y="0"/>
          <a:chExt cx="0" cy="0"/>
        </a:xfrm>
      </p:grpSpPr>
      <p:sp>
        <p:nvSpPr>
          <p:cNvPr id="94" name="Rectangle: Rounded Corners 93">
            <a:extLst>
              <a:ext uri="{FF2B5EF4-FFF2-40B4-BE49-F238E27FC236}">
                <a16:creationId xmlns:a16="http://schemas.microsoft.com/office/drawing/2014/main" id="{80C8ADF0-12F1-2C85-F5B8-1D4C1E13305B}"/>
              </a:ext>
            </a:extLst>
          </p:cNvPr>
          <p:cNvSpPr/>
          <p:nvPr/>
        </p:nvSpPr>
        <p:spPr>
          <a:xfrm>
            <a:off x="1611401" y="4892040"/>
            <a:ext cx="2656859" cy="1038822"/>
          </a:xfrm>
          <a:prstGeom prst="roundRect">
            <a:avLst/>
          </a:prstGeom>
          <a:solidFill>
            <a:srgbClr val="0FBE5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cs typeface="Segoe UI" panose="020B0502040204020203" pitchFamily="34" charset="0"/>
              </a:rPr>
              <a:t>Spotify's most-streamed songs are from recent years</a:t>
            </a:r>
          </a:p>
        </p:txBody>
      </p:sp>
      <p:sp>
        <p:nvSpPr>
          <p:cNvPr id="95" name="Rectangle: Rounded Corners 94">
            <a:extLst>
              <a:ext uri="{FF2B5EF4-FFF2-40B4-BE49-F238E27FC236}">
                <a16:creationId xmlns:a16="http://schemas.microsoft.com/office/drawing/2014/main" id="{AF6B91AF-495A-2289-8555-AB7D3817DDD1}"/>
              </a:ext>
            </a:extLst>
          </p:cNvPr>
          <p:cNvSpPr/>
          <p:nvPr/>
        </p:nvSpPr>
        <p:spPr>
          <a:xfrm>
            <a:off x="10704212" y="192237"/>
            <a:ext cx="1363509" cy="297947"/>
          </a:xfrm>
          <a:prstGeom prst="roundRect">
            <a:avLst>
              <a:gd name="adj" fmla="val 50000"/>
            </a:avLst>
          </a:prstGeom>
          <a:solidFill>
            <a:srgbClr val="0A08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TextBox 95">
            <a:extLst>
              <a:ext uri="{FF2B5EF4-FFF2-40B4-BE49-F238E27FC236}">
                <a16:creationId xmlns:a16="http://schemas.microsoft.com/office/drawing/2014/main" id="{05A99D2E-3892-FF69-D239-A44E080D5454}"/>
              </a:ext>
            </a:extLst>
          </p:cNvPr>
          <p:cNvSpPr txBox="1"/>
          <p:nvPr/>
        </p:nvSpPr>
        <p:spPr>
          <a:xfrm>
            <a:off x="10977260" y="209139"/>
            <a:ext cx="857927" cy="276999"/>
          </a:xfrm>
          <a:prstGeom prst="rect">
            <a:avLst/>
          </a:prstGeom>
          <a:noFill/>
        </p:spPr>
        <p:txBody>
          <a:bodyPr wrap="none" rtlCol="0">
            <a:spAutoFit/>
          </a:bodyPr>
          <a:lstStyle/>
          <a:p>
            <a:r>
              <a:rPr lang="en-IN" sz="1200" b="1">
                <a:solidFill>
                  <a:schemeClr val="bg1"/>
                </a:solidFill>
                <a:latin typeface="Poppins Medium" panose="00000600000000000000" pitchFamily="50" charset="0"/>
                <a:cs typeface="Poppins Medium" panose="00000600000000000000" pitchFamily="50" charset="0"/>
              </a:rPr>
              <a:t>GROUP 4</a:t>
            </a:r>
          </a:p>
        </p:txBody>
      </p:sp>
      <p:sp>
        <p:nvSpPr>
          <p:cNvPr id="97" name="Oval 96">
            <a:extLst>
              <a:ext uri="{FF2B5EF4-FFF2-40B4-BE49-F238E27FC236}">
                <a16:creationId xmlns:a16="http://schemas.microsoft.com/office/drawing/2014/main" id="{8531464F-E717-97E6-AEA8-EDE9290A1E73}"/>
              </a:ext>
            </a:extLst>
          </p:cNvPr>
          <p:cNvSpPr/>
          <p:nvPr/>
        </p:nvSpPr>
        <p:spPr>
          <a:xfrm>
            <a:off x="10741700" y="220124"/>
            <a:ext cx="238127" cy="238127"/>
          </a:xfrm>
          <a:prstGeom prst="ellipse">
            <a:avLst/>
          </a:prstGeom>
          <a:solidFill>
            <a:srgbClr val="55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Graphic 78">
            <a:extLst>
              <a:ext uri="{FF2B5EF4-FFF2-40B4-BE49-F238E27FC236}">
                <a16:creationId xmlns:a16="http://schemas.microsoft.com/office/drawing/2014/main" id="{360E5990-BE1E-FC6E-5272-61F80A550DEB}"/>
              </a:ext>
            </a:extLst>
          </p:cNvPr>
          <p:cNvSpPr/>
          <p:nvPr/>
        </p:nvSpPr>
        <p:spPr>
          <a:xfrm>
            <a:off x="10802731" y="275164"/>
            <a:ext cx="116064" cy="12804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bg1"/>
          </a:solidFill>
          <a:ln w="6016" cap="flat">
            <a:noFill/>
            <a:prstDash val="solid"/>
            <a:miter/>
          </a:ln>
        </p:spPr>
        <p:txBody>
          <a:bodyPr rtlCol="0" anchor="ctr"/>
          <a:lstStyle/>
          <a:p>
            <a:endParaRPr lang="en-IN"/>
          </a:p>
        </p:txBody>
      </p:sp>
      <p:sp>
        <p:nvSpPr>
          <p:cNvPr id="99" name="Isosceles Triangle 98">
            <a:extLst>
              <a:ext uri="{FF2B5EF4-FFF2-40B4-BE49-F238E27FC236}">
                <a16:creationId xmlns:a16="http://schemas.microsoft.com/office/drawing/2014/main" id="{65368F17-C15B-9D06-87C1-15E37E25E840}"/>
              </a:ext>
            </a:extLst>
          </p:cNvPr>
          <p:cNvSpPr/>
          <p:nvPr/>
        </p:nvSpPr>
        <p:spPr>
          <a:xfrm rot="3600000">
            <a:off x="11858946" y="286368"/>
            <a:ext cx="86542" cy="746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128F8783-0A67-0D17-13F9-A835B0452DF2}"/>
              </a:ext>
            </a:extLst>
          </p:cNvPr>
          <p:cNvSpPr txBox="1"/>
          <p:nvPr/>
        </p:nvSpPr>
        <p:spPr>
          <a:xfrm>
            <a:off x="10214422" y="4708414"/>
            <a:ext cx="1408745" cy="957630"/>
          </a:xfrm>
          <a:prstGeom prst="rect">
            <a:avLst/>
          </a:prstGeom>
          <a:noFill/>
        </p:spPr>
        <p:txBody>
          <a:bodyPr wrap="square" lIns="0" tIns="0" rIns="0" bIns="0" rtlCol="0" anchor="ctr" anchorCtr="0">
            <a:noAutofit/>
          </a:bodyPr>
          <a:lstStyle/>
          <a:p>
            <a:pPr algn="ctr"/>
            <a:endParaRPr lang="en-US" sz="1400" b="1">
              <a:solidFill>
                <a:srgbClr val="1DB954"/>
              </a:solidFill>
              <a:latin typeface="Segoe UI" panose="020B0502040204020203" pitchFamily="34" charset="0"/>
              <a:cs typeface="Segoe UI" panose="020B0502040204020203" pitchFamily="34" charset="0"/>
            </a:endParaRPr>
          </a:p>
        </p:txBody>
      </p:sp>
      <p:sp>
        <p:nvSpPr>
          <p:cNvPr id="100" name="Rectangle: Rounded Corners 99">
            <a:extLst>
              <a:ext uri="{FF2B5EF4-FFF2-40B4-BE49-F238E27FC236}">
                <a16:creationId xmlns:a16="http://schemas.microsoft.com/office/drawing/2014/main" id="{35B1912A-C728-1375-538C-7A5CA51D4D92}"/>
              </a:ext>
            </a:extLst>
          </p:cNvPr>
          <p:cNvSpPr/>
          <p:nvPr/>
        </p:nvSpPr>
        <p:spPr>
          <a:xfrm>
            <a:off x="4533763" y="4895579"/>
            <a:ext cx="2656859" cy="1038403"/>
          </a:xfrm>
          <a:prstGeom prst="roundRect">
            <a:avLst/>
          </a:prstGeom>
          <a:solidFill>
            <a:srgbClr val="0FBE5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Very few songs on the list were released before the year 2000.</a:t>
            </a:r>
            <a:endParaRPr lang="en-US" sz="1400"/>
          </a:p>
        </p:txBody>
      </p:sp>
      <p:sp>
        <p:nvSpPr>
          <p:cNvPr id="101" name="Rectangle: Rounded Corners 100">
            <a:extLst>
              <a:ext uri="{FF2B5EF4-FFF2-40B4-BE49-F238E27FC236}">
                <a16:creationId xmlns:a16="http://schemas.microsoft.com/office/drawing/2014/main" id="{259A3474-A4F8-D355-EBE4-64BA20A86141}"/>
              </a:ext>
            </a:extLst>
          </p:cNvPr>
          <p:cNvSpPr/>
          <p:nvPr/>
        </p:nvSpPr>
        <p:spPr>
          <a:xfrm>
            <a:off x="7396974" y="4895778"/>
            <a:ext cx="2656859" cy="1035084"/>
          </a:xfrm>
          <a:prstGeom prst="roundRect">
            <a:avLst/>
          </a:prstGeom>
          <a:solidFill>
            <a:srgbClr val="0FBE5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There is dominance of contemporary music, with older songs.</a:t>
            </a:r>
            <a:endParaRPr lang="en-US" sz="1400">
              <a:solidFill>
                <a:schemeClr val="bg1"/>
              </a:solidFill>
            </a:endParaRPr>
          </a:p>
        </p:txBody>
      </p:sp>
      <p:pic>
        <p:nvPicPr>
          <p:cNvPr id="4" name="Picture 3">
            <a:extLst>
              <a:ext uri="{FF2B5EF4-FFF2-40B4-BE49-F238E27FC236}">
                <a16:creationId xmlns:a16="http://schemas.microsoft.com/office/drawing/2014/main" id="{F67327F8-6EA0-3DAD-95D0-A7A7583D2BCF}"/>
              </a:ext>
            </a:extLst>
          </p:cNvPr>
          <p:cNvPicPr>
            <a:picLocks noChangeAspect="1"/>
          </p:cNvPicPr>
          <p:nvPr/>
        </p:nvPicPr>
        <p:blipFill>
          <a:blip r:embed="rId3"/>
          <a:stretch>
            <a:fillRect/>
          </a:stretch>
        </p:blipFill>
        <p:spPr>
          <a:xfrm>
            <a:off x="3170436" y="1234440"/>
            <a:ext cx="5002386" cy="2909327"/>
          </a:xfrm>
          <a:custGeom>
            <a:avLst/>
            <a:gdLst>
              <a:gd name="connsiteX0" fmla="*/ 259140 w 5247168"/>
              <a:gd name="connsiteY0" fmla="*/ 0 h 3498112"/>
              <a:gd name="connsiteX1" fmla="*/ 4988028 w 5247168"/>
              <a:gd name="connsiteY1" fmla="*/ 0 h 3498112"/>
              <a:gd name="connsiteX2" fmla="*/ 5247168 w 5247168"/>
              <a:gd name="connsiteY2" fmla="*/ 259140 h 3498112"/>
              <a:gd name="connsiteX3" fmla="*/ 5247168 w 5247168"/>
              <a:gd name="connsiteY3" fmla="*/ 3238972 h 3498112"/>
              <a:gd name="connsiteX4" fmla="*/ 4988028 w 5247168"/>
              <a:gd name="connsiteY4" fmla="*/ 3498112 h 3498112"/>
              <a:gd name="connsiteX5" fmla="*/ 259140 w 5247168"/>
              <a:gd name="connsiteY5" fmla="*/ 3498112 h 3498112"/>
              <a:gd name="connsiteX6" fmla="*/ 0 w 5247168"/>
              <a:gd name="connsiteY6" fmla="*/ 3238972 h 3498112"/>
              <a:gd name="connsiteX7" fmla="*/ 0 w 5247168"/>
              <a:gd name="connsiteY7" fmla="*/ 259140 h 3498112"/>
              <a:gd name="connsiteX8" fmla="*/ 259140 w 5247168"/>
              <a:gd name="connsiteY8" fmla="*/ 0 h 349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47168" h="3498112">
                <a:moveTo>
                  <a:pt x="259140" y="0"/>
                </a:moveTo>
                <a:lnTo>
                  <a:pt x="4988028" y="0"/>
                </a:lnTo>
                <a:cubicBezTo>
                  <a:pt x="5131148" y="0"/>
                  <a:pt x="5247168" y="116021"/>
                  <a:pt x="5247168" y="259140"/>
                </a:cubicBezTo>
                <a:lnTo>
                  <a:pt x="5247168" y="3238972"/>
                </a:lnTo>
                <a:cubicBezTo>
                  <a:pt x="5247168" y="3382091"/>
                  <a:pt x="5131148" y="3498112"/>
                  <a:pt x="4988028" y="3498112"/>
                </a:cubicBezTo>
                <a:lnTo>
                  <a:pt x="259140" y="3498112"/>
                </a:lnTo>
                <a:cubicBezTo>
                  <a:pt x="116021" y="3498112"/>
                  <a:pt x="0" y="3382091"/>
                  <a:pt x="0" y="3238972"/>
                </a:cubicBezTo>
                <a:lnTo>
                  <a:pt x="0" y="259140"/>
                </a:lnTo>
                <a:cubicBezTo>
                  <a:pt x="0" y="116021"/>
                  <a:pt x="116021" y="0"/>
                  <a:pt x="259140" y="0"/>
                </a:cubicBezTo>
                <a:close/>
              </a:path>
            </a:pathLst>
          </a:custGeom>
        </p:spPr>
      </p:pic>
      <p:sp>
        <p:nvSpPr>
          <p:cNvPr id="11" name="Freeform: Shape 10">
            <a:extLst>
              <a:ext uri="{FF2B5EF4-FFF2-40B4-BE49-F238E27FC236}">
                <a16:creationId xmlns:a16="http://schemas.microsoft.com/office/drawing/2014/main" id="{213F372C-4DD7-F88D-C278-F3A8A144AEA6}"/>
              </a:ext>
            </a:extLst>
          </p:cNvPr>
          <p:cNvSpPr/>
          <p:nvPr/>
        </p:nvSpPr>
        <p:spPr>
          <a:xfrm>
            <a:off x="0" y="6150953"/>
            <a:ext cx="12191999" cy="707886"/>
          </a:xfrm>
          <a:custGeom>
            <a:avLst/>
            <a:gdLst>
              <a:gd name="connsiteX0" fmla="*/ 0 w 12192000"/>
              <a:gd name="connsiteY0" fmla="*/ 0 h 1168889"/>
              <a:gd name="connsiteX1" fmla="*/ 12192000 w 12192000"/>
              <a:gd name="connsiteY1" fmla="*/ 0 h 1168889"/>
              <a:gd name="connsiteX2" fmla="*/ 12192000 w 12192000"/>
              <a:gd name="connsiteY2" fmla="*/ 1168890 h 1168889"/>
              <a:gd name="connsiteX3" fmla="*/ 0 w 12192000"/>
              <a:gd name="connsiteY3" fmla="*/ 1168890 h 1168889"/>
              <a:gd name="connsiteX4" fmla="*/ 0 w 12192000"/>
              <a:gd name="connsiteY4" fmla="*/ 0 h 1168889"/>
              <a:gd name="connsiteX5" fmla="*/ 0 w 12192000"/>
              <a:gd name="connsiteY5" fmla="*/ 0 h 11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168889">
                <a:moveTo>
                  <a:pt x="0" y="0"/>
                </a:moveTo>
                <a:lnTo>
                  <a:pt x="12192000" y="0"/>
                </a:lnTo>
                <a:lnTo>
                  <a:pt x="12192000" y="1168890"/>
                </a:lnTo>
                <a:lnTo>
                  <a:pt x="0" y="1168890"/>
                </a:lnTo>
                <a:lnTo>
                  <a:pt x="0" y="0"/>
                </a:lnTo>
                <a:lnTo>
                  <a:pt x="0" y="0"/>
                </a:lnTo>
                <a:close/>
              </a:path>
            </a:pathLst>
          </a:cu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12" name="Rectangle: Rounded Corners 11">
            <a:extLst>
              <a:ext uri="{FF2B5EF4-FFF2-40B4-BE49-F238E27FC236}">
                <a16:creationId xmlns:a16="http://schemas.microsoft.com/office/drawing/2014/main" id="{014C6423-CC01-FDA9-8886-D8D87AFCCCB0}"/>
              </a:ext>
            </a:extLst>
          </p:cNvPr>
          <p:cNvSpPr/>
          <p:nvPr/>
        </p:nvSpPr>
        <p:spPr>
          <a:xfrm>
            <a:off x="11153040" y="6400799"/>
            <a:ext cx="682147" cy="556179"/>
          </a:xfrm>
          <a:prstGeom prst="roundRect">
            <a:avLst/>
          </a:prstGeom>
          <a:solidFill>
            <a:srgbClr val="0FBE5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DB099864-AE7F-AF6B-99A2-E102553D9D1B}"/>
              </a:ext>
            </a:extLst>
          </p:cNvPr>
          <p:cNvGrpSpPr/>
          <p:nvPr/>
        </p:nvGrpSpPr>
        <p:grpSpPr>
          <a:xfrm>
            <a:off x="124279" y="202273"/>
            <a:ext cx="297947" cy="297947"/>
            <a:chOff x="8892506" y="664914"/>
            <a:chExt cx="209401" cy="209401"/>
          </a:xfrm>
        </p:grpSpPr>
        <p:sp>
          <p:nvSpPr>
            <p:cNvPr id="19" name="Oval 18">
              <a:hlinkClick r:id="" action="ppaction://hlinkshowjump?jump=previousslide"/>
              <a:extLst>
                <a:ext uri="{FF2B5EF4-FFF2-40B4-BE49-F238E27FC236}">
                  <a16:creationId xmlns:a16="http://schemas.microsoft.com/office/drawing/2014/main" id="{6032919C-FA2A-B09C-29E6-194F0C7ACC1A}"/>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Graphic 63" descr="Caret Left with solid fill">
              <a:hlinkClick r:id="" action="ppaction://hlinkshowjump?jump=previousslide"/>
              <a:extLst>
                <a:ext uri="{FF2B5EF4-FFF2-40B4-BE49-F238E27FC236}">
                  <a16:creationId xmlns:a16="http://schemas.microsoft.com/office/drawing/2014/main" id="{E014C9BF-7458-67A7-DB32-B7B955BE9854}"/>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24" name="Group 23">
            <a:extLst>
              <a:ext uri="{FF2B5EF4-FFF2-40B4-BE49-F238E27FC236}">
                <a16:creationId xmlns:a16="http://schemas.microsoft.com/office/drawing/2014/main" id="{0AE19D45-4EAA-0F4E-EB16-40CFB4EFBDE8}"/>
              </a:ext>
            </a:extLst>
          </p:cNvPr>
          <p:cNvGrpSpPr/>
          <p:nvPr/>
        </p:nvGrpSpPr>
        <p:grpSpPr>
          <a:xfrm flipH="1">
            <a:off x="532169" y="202273"/>
            <a:ext cx="297947" cy="297947"/>
            <a:chOff x="8892506" y="664914"/>
            <a:chExt cx="209401" cy="209401"/>
          </a:xfrm>
        </p:grpSpPr>
        <p:sp>
          <p:nvSpPr>
            <p:cNvPr id="25" name="Oval 24">
              <a:hlinkClick r:id="" action="ppaction://hlinkshowjump?jump=nextslide"/>
              <a:extLst>
                <a:ext uri="{FF2B5EF4-FFF2-40B4-BE49-F238E27FC236}">
                  <a16:creationId xmlns:a16="http://schemas.microsoft.com/office/drawing/2014/main" id="{E840E8C3-F97D-0A9B-1D2E-179F2328F0A0}"/>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Graphic 63" descr="Caret Left with solid fill">
              <a:hlinkClick r:id="" action="ppaction://hlinkshowjump?jump=nextslide"/>
              <a:extLst>
                <a:ext uri="{FF2B5EF4-FFF2-40B4-BE49-F238E27FC236}">
                  <a16:creationId xmlns:a16="http://schemas.microsoft.com/office/drawing/2014/main" id="{3180D796-A638-7D25-3261-C5DA718A3EB8}"/>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sp>
        <p:nvSpPr>
          <p:cNvPr id="32" name="Slide Number Placeholder 4">
            <a:extLst>
              <a:ext uri="{FF2B5EF4-FFF2-40B4-BE49-F238E27FC236}">
                <a16:creationId xmlns:a16="http://schemas.microsoft.com/office/drawing/2014/main" id="{379F482C-BA7C-98FC-7E32-911FA32A05D9}"/>
              </a:ext>
            </a:extLst>
          </p:cNvPr>
          <p:cNvSpPr txBox="1">
            <a:spLocks/>
          </p:cNvSpPr>
          <p:nvPr/>
        </p:nvSpPr>
        <p:spPr>
          <a:xfrm>
            <a:off x="11153040" y="6496325"/>
            <a:ext cx="587058" cy="365125"/>
          </a:xfrm>
          <a:custGeom>
            <a:avLst/>
            <a:gdLst>
              <a:gd name="connsiteX0" fmla="*/ 762059 w 1524118"/>
              <a:gd name="connsiteY0" fmla="*/ 0 h 1524118"/>
              <a:gd name="connsiteX1" fmla="*/ 1524118 w 1524118"/>
              <a:gd name="connsiteY1" fmla="*/ 762059 h 1524118"/>
              <a:gd name="connsiteX2" fmla="*/ 762059 w 1524118"/>
              <a:gd name="connsiteY2" fmla="*/ 1524118 h 1524118"/>
              <a:gd name="connsiteX3" fmla="*/ 0 w 1524118"/>
              <a:gd name="connsiteY3" fmla="*/ 762059 h 1524118"/>
              <a:gd name="connsiteX4" fmla="*/ 762059 w 1524118"/>
              <a:gd name="connsiteY4" fmla="*/ 0 h 1524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118" h="1524118">
                <a:moveTo>
                  <a:pt x="762059" y="0"/>
                </a:moveTo>
                <a:cubicBezTo>
                  <a:pt x="1182933" y="0"/>
                  <a:pt x="1524118" y="341185"/>
                  <a:pt x="1524118" y="762059"/>
                </a:cubicBezTo>
                <a:cubicBezTo>
                  <a:pt x="1524118" y="1182933"/>
                  <a:pt x="1182933" y="1524118"/>
                  <a:pt x="762059" y="1524118"/>
                </a:cubicBezTo>
                <a:cubicBezTo>
                  <a:pt x="341185" y="1524118"/>
                  <a:pt x="0" y="1182933"/>
                  <a:pt x="0" y="762059"/>
                </a:cubicBezTo>
                <a:cubicBezTo>
                  <a:pt x="0" y="341185"/>
                  <a:pt x="341185" y="0"/>
                  <a:pt x="762059" y="0"/>
                </a:cubicBezTo>
                <a:close/>
              </a:path>
            </a:pathLst>
          </a:custGeom>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b="1">
                <a:solidFill>
                  <a:schemeClr val="bg1"/>
                </a:solidFill>
              </a:rPr>
              <a:t>13</a:t>
            </a:r>
          </a:p>
        </p:txBody>
      </p:sp>
      <p:sp>
        <p:nvSpPr>
          <p:cNvPr id="34" name="TextBox 33">
            <a:extLst>
              <a:ext uri="{FF2B5EF4-FFF2-40B4-BE49-F238E27FC236}">
                <a16:creationId xmlns:a16="http://schemas.microsoft.com/office/drawing/2014/main" id="{B3A71C90-594A-09E5-D069-93D868378119}"/>
              </a:ext>
            </a:extLst>
          </p:cNvPr>
          <p:cNvSpPr txBox="1"/>
          <p:nvPr/>
        </p:nvSpPr>
        <p:spPr>
          <a:xfrm>
            <a:off x="343942" y="486138"/>
            <a:ext cx="3842719" cy="707886"/>
          </a:xfrm>
          <a:prstGeom prst="rect">
            <a:avLst/>
          </a:prstGeom>
          <a:noFill/>
        </p:spPr>
        <p:txBody>
          <a:bodyPr wrap="square" rtlCol="0">
            <a:spAutoFit/>
          </a:bodyPr>
          <a:lstStyle/>
          <a:p>
            <a:r>
              <a:rPr lang="en-IN" sz="4000">
                <a:solidFill>
                  <a:srgbClr val="0FBE5D"/>
                </a:solidFill>
                <a:latin typeface="Poppins Medium" panose="00000600000000000000" pitchFamily="50" charset="0"/>
                <a:cs typeface="Poppins Medium" panose="00000600000000000000" pitchFamily="50" charset="0"/>
              </a:rPr>
              <a:t>Visualisation</a:t>
            </a:r>
            <a:endParaRPr lang="en-US" sz="4000" b="1">
              <a:solidFill>
                <a:schemeClr val="bg1"/>
              </a:solidFill>
              <a:latin typeface="Segoe UI" panose="020B0502040204020203" pitchFamily="34" charset="0"/>
              <a:cs typeface="Segoe UI" panose="020B0502040204020203" pitchFamily="34" charset="0"/>
            </a:endParaRPr>
          </a:p>
        </p:txBody>
      </p:sp>
      <p:grpSp>
        <p:nvGrpSpPr>
          <p:cNvPr id="35" name="Group 34">
            <a:extLst>
              <a:ext uri="{FF2B5EF4-FFF2-40B4-BE49-F238E27FC236}">
                <a16:creationId xmlns:a16="http://schemas.microsoft.com/office/drawing/2014/main" id="{62BA0034-43F0-6C84-4D8A-41A95074FB5A}"/>
              </a:ext>
            </a:extLst>
          </p:cNvPr>
          <p:cNvGrpSpPr/>
          <p:nvPr/>
        </p:nvGrpSpPr>
        <p:grpSpPr>
          <a:xfrm>
            <a:off x="3963890" y="6280194"/>
            <a:ext cx="3614889" cy="518226"/>
            <a:chOff x="5032676" y="4451648"/>
            <a:chExt cx="5086942" cy="729257"/>
          </a:xfrm>
        </p:grpSpPr>
        <p:sp>
          <p:nvSpPr>
            <p:cNvPr id="36" name="TextBox 35">
              <a:extLst>
                <a:ext uri="{FF2B5EF4-FFF2-40B4-BE49-F238E27FC236}">
                  <a16:creationId xmlns:a16="http://schemas.microsoft.com/office/drawing/2014/main" id="{3F8C0B3D-175A-A888-E24B-9E708410D575}"/>
                </a:ext>
              </a:extLst>
            </p:cNvPr>
            <p:cNvSpPr txBox="1"/>
            <p:nvPr/>
          </p:nvSpPr>
          <p:spPr>
            <a:xfrm>
              <a:off x="5032676" y="4934684"/>
              <a:ext cx="441146" cy="246221"/>
            </a:xfrm>
            <a:prstGeom prst="rect">
              <a:avLst/>
            </a:prstGeom>
            <a:noFill/>
          </p:spPr>
          <p:txBody>
            <a:bodyPr wrap="none" rtlCol="0">
              <a:spAutoFit/>
            </a:bodyPr>
            <a:lstStyle/>
            <a:p>
              <a:pPr algn="l"/>
              <a:r>
                <a:rPr lang="en-IN" sz="1000" spc="0" baseline="0">
                  <a:ln/>
                  <a:solidFill>
                    <a:srgbClr val="A3A3A3"/>
                  </a:solidFill>
                  <a:latin typeface="Poppins-Regular"/>
                  <a:cs typeface="Poppins-Regular"/>
                  <a:sym typeface="Poppins-Regular"/>
                  <a:rtl val="0"/>
                </a:rPr>
                <a:t>0:23</a:t>
              </a:r>
            </a:p>
          </p:txBody>
        </p:sp>
        <p:sp>
          <p:nvSpPr>
            <p:cNvPr id="37" name="TextBox 36">
              <a:extLst>
                <a:ext uri="{FF2B5EF4-FFF2-40B4-BE49-F238E27FC236}">
                  <a16:creationId xmlns:a16="http://schemas.microsoft.com/office/drawing/2014/main" id="{F1D19DC6-FC2B-4906-1EE2-09E56A0B7183}"/>
                </a:ext>
              </a:extLst>
            </p:cNvPr>
            <p:cNvSpPr txBox="1"/>
            <p:nvPr/>
          </p:nvSpPr>
          <p:spPr>
            <a:xfrm>
              <a:off x="9607939" y="4934684"/>
              <a:ext cx="511679" cy="246221"/>
            </a:xfrm>
            <a:prstGeom prst="rect">
              <a:avLst/>
            </a:prstGeom>
            <a:noFill/>
          </p:spPr>
          <p:txBody>
            <a:bodyPr wrap="none" rtlCol="0">
              <a:spAutoFit/>
            </a:bodyPr>
            <a:lstStyle/>
            <a:p>
              <a:pPr algn="l"/>
              <a:r>
                <a:rPr lang="en-IN" sz="1000" spc="0" baseline="0">
                  <a:ln/>
                  <a:solidFill>
                    <a:srgbClr val="A3A3A3"/>
                  </a:solidFill>
                  <a:latin typeface="Poppins-Regular"/>
                  <a:cs typeface="Poppins-Regular"/>
                  <a:sym typeface="Poppins-Regular"/>
                  <a:rtl val="0"/>
                </a:rPr>
                <a:t>-3:25</a:t>
              </a:r>
            </a:p>
          </p:txBody>
        </p:sp>
        <p:grpSp>
          <p:nvGrpSpPr>
            <p:cNvPr id="38" name="Graphic 22">
              <a:extLst>
                <a:ext uri="{FF2B5EF4-FFF2-40B4-BE49-F238E27FC236}">
                  <a16:creationId xmlns:a16="http://schemas.microsoft.com/office/drawing/2014/main" id="{EE650F60-E1EA-5CE6-B795-A31F88D5CA38}"/>
                </a:ext>
              </a:extLst>
            </p:cNvPr>
            <p:cNvGrpSpPr/>
            <p:nvPr/>
          </p:nvGrpSpPr>
          <p:grpSpPr>
            <a:xfrm>
              <a:off x="5564212" y="5075069"/>
              <a:ext cx="4007480" cy="7634"/>
              <a:chOff x="4300409" y="6565987"/>
              <a:chExt cx="4007480" cy="7634"/>
            </a:xfrm>
          </p:grpSpPr>
          <p:sp>
            <p:nvSpPr>
              <p:cNvPr id="106" name="Freeform: Shape 105">
                <a:extLst>
                  <a:ext uri="{FF2B5EF4-FFF2-40B4-BE49-F238E27FC236}">
                    <a16:creationId xmlns:a16="http://schemas.microsoft.com/office/drawing/2014/main" id="{81EACADD-8D5D-FBA2-2130-98EA909EB8D7}"/>
                  </a:ext>
                </a:extLst>
              </p:cNvPr>
              <p:cNvSpPr/>
              <p:nvPr/>
            </p:nvSpPr>
            <p:spPr>
              <a:xfrm>
                <a:off x="4300409" y="6565987"/>
                <a:ext cx="4007480" cy="7634"/>
              </a:xfrm>
              <a:custGeom>
                <a:avLst/>
                <a:gdLst>
                  <a:gd name="connsiteX0" fmla="*/ 0 w 4007480"/>
                  <a:gd name="connsiteY0" fmla="*/ 0 h 7634"/>
                  <a:gd name="connsiteX1" fmla="*/ 4007481 w 4007480"/>
                  <a:gd name="connsiteY1" fmla="*/ 0 h 7634"/>
                </a:gdLst>
                <a:ahLst/>
                <a:cxnLst>
                  <a:cxn ang="0">
                    <a:pos x="connsiteX0" y="connsiteY0"/>
                  </a:cxn>
                  <a:cxn ang="0">
                    <a:pos x="connsiteX1" y="connsiteY1"/>
                  </a:cxn>
                </a:cxnLst>
                <a:rect l="l" t="t" r="r" b="b"/>
                <a:pathLst>
                  <a:path w="4007480" h="7634">
                    <a:moveTo>
                      <a:pt x="0" y="0"/>
                    </a:moveTo>
                    <a:lnTo>
                      <a:pt x="4007481" y="0"/>
                    </a:lnTo>
                  </a:path>
                </a:pathLst>
              </a:custGeom>
              <a:ln w="22903" cap="rnd">
                <a:solidFill>
                  <a:srgbClr val="A3A3A3"/>
                </a:solidFill>
                <a:prstDash val="solid"/>
                <a:round/>
              </a:ln>
            </p:spPr>
            <p:txBody>
              <a:bodyPr rtlCol="0" anchor="ctr"/>
              <a:lstStyle/>
              <a:p>
                <a:endParaRPr lang="en-IN"/>
              </a:p>
            </p:txBody>
          </p:sp>
          <p:sp>
            <p:nvSpPr>
              <p:cNvPr id="107" name="Freeform: Shape 106">
                <a:extLst>
                  <a:ext uri="{FF2B5EF4-FFF2-40B4-BE49-F238E27FC236}">
                    <a16:creationId xmlns:a16="http://schemas.microsoft.com/office/drawing/2014/main" id="{62E87207-5B3B-94BC-188C-CB8AE41AB35E}"/>
                  </a:ext>
                </a:extLst>
              </p:cNvPr>
              <p:cNvSpPr/>
              <p:nvPr/>
            </p:nvSpPr>
            <p:spPr>
              <a:xfrm>
                <a:off x="4300409" y="6565987"/>
                <a:ext cx="324992" cy="7634"/>
              </a:xfrm>
              <a:custGeom>
                <a:avLst/>
                <a:gdLst>
                  <a:gd name="connsiteX0" fmla="*/ 0 w 324992"/>
                  <a:gd name="connsiteY0" fmla="*/ 0 h 7634"/>
                  <a:gd name="connsiteX1" fmla="*/ 324993 w 324992"/>
                  <a:gd name="connsiteY1" fmla="*/ 0 h 7634"/>
                </a:gdLst>
                <a:ahLst/>
                <a:cxnLst>
                  <a:cxn ang="0">
                    <a:pos x="connsiteX0" y="connsiteY0"/>
                  </a:cxn>
                  <a:cxn ang="0">
                    <a:pos x="connsiteX1" y="connsiteY1"/>
                  </a:cxn>
                </a:cxnLst>
                <a:rect l="l" t="t" r="r" b="b"/>
                <a:pathLst>
                  <a:path w="324992" h="7634">
                    <a:moveTo>
                      <a:pt x="0" y="0"/>
                    </a:moveTo>
                    <a:lnTo>
                      <a:pt x="324993" y="0"/>
                    </a:lnTo>
                  </a:path>
                </a:pathLst>
              </a:custGeom>
              <a:ln w="22903" cap="rnd">
                <a:solidFill>
                  <a:srgbClr val="FFFFFF"/>
                </a:solidFill>
                <a:prstDash val="solid"/>
                <a:round/>
              </a:ln>
            </p:spPr>
            <p:txBody>
              <a:bodyPr rtlCol="0" anchor="ctr"/>
              <a:lstStyle/>
              <a:p>
                <a:endParaRPr lang="en-IN"/>
              </a:p>
            </p:txBody>
          </p:sp>
        </p:grpSp>
        <p:grpSp>
          <p:nvGrpSpPr>
            <p:cNvPr id="39" name="Graphic 22">
              <a:extLst>
                <a:ext uri="{FF2B5EF4-FFF2-40B4-BE49-F238E27FC236}">
                  <a16:creationId xmlns:a16="http://schemas.microsoft.com/office/drawing/2014/main" id="{5E0FDE6B-A638-8149-1327-69918D5FF791}"/>
                </a:ext>
              </a:extLst>
            </p:cNvPr>
            <p:cNvGrpSpPr/>
            <p:nvPr/>
          </p:nvGrpSpPr>
          <p:grpSpPr>
            <a:xfrm>
              <a:off x="7104255" y="4451648"/>
              <a:ext cx="1010457" cy="347287"/>
              <a:chOff x="5985836" y="6055175"/>
              <a:chExt cx="682813" cy="234678"/>
            </a:xfrm>
          </p:grpSpPr>
          <p:grpSp>
            <p:nvGrpSpPr>
              <p:cNvPr id="87" name="Graphic 22">
                <a:extLst>
                  <a:ext uri="{FF2B5EF4-FFF2-40B4-BE49-F238E27FC236}">
                    <a16:creationId xmlns:a16="http://schemas.microsoft.com/office/drawing/2014/main" id="{E06EC862-6384-8C59-A8DC-05027CF7DAFC}"/>
                  </a:ext>
                </a:extLst>
              </p:cNvPr>
              <p:cNvGrpSpPr/>
              <p:nvPr/>
            </p:nvGrpSpPr>
            <p:grpSpPr>
              <a:xfrm>
                <a:off x="6209903" y="6055175"/>
                <a:ext cx="234678" cy="234678"/>
                <a:chOff x="6209903" y="6055175"/>
                <a:chExt cx="234678" cy="234678"/>
              </a:xfrm>
            </p:grpSpPr>
            <p:sp>
              <p:nvSpPr>
                <p:cNvPr id="102" name="Freeform: Shape 101">
                  <a:extLst>
                    <a:ext uri="{FF2B5EF4-FFF2-40B4-BE49-F238E27FC236}">
                      <a16:creationId xmlns:a16="http://schemas.microsoft.com/office/drawing/2014/main" id="{F744A6CC-8AD1-2570-3234-C8F8ACE95DD9}"/>
                    </a:ext>
                  </a:extLst>
                </p:cNvPr>
                <p:cNvSpPr/>
                <p:nvPr/>
              </p:nvSpPr>
              <p:spPr>
                <a:xfrm>
                  <a:off x="6209903" y="6055175"/>
                  <a:ext cx="234678" cy="234678"/>
                </a:xfrm>
                <a:custGeom>
                  <a:avLst/>
                  <a:gdLst>
                    <a:gd name="connsiteX0" fmla="*/ 234679 w 234678"/>
                    <a:gd name="connsiteY0" fmla="*/ 117339 h 234678"/>
                    <a:gd name="connsiteX1" fmla="*/ 117339 w 234678"/>
                    <a:gd name="connsiteY1" fmla="*/ 234679 h 234678"/>
                    <a:gd name="connsiteX2" fmla="*/ 0 w 234678"/>
                    <a:gd name="connsiteY2" fmla="*/ 117339 h 234678"/>
                    <a:gd name="connsiteX3" fmla="*/ 117339 w 234678"/>
                    <a:gd name="connsiteY3" fmla="*/ 0 h 234678"/>
                    <a:gd name="connsiteX4" fmla="*/ 234679 w 234678"/>
                    <a:gd name="connsiteY4" fmla="*/ 117339 h 234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678" h="234678">
                      <a:moveTo>
                        <a:pt x="234679" y="117339"/>
                      </a:moveTo>
                      <a:cubicBezTo>
                        <a:pt x="234679" y="182144"/>
                        <a:pt x="182144" y="234679"/>
                        <a:pt x="117339" y="234679"/>
                      </a:cubicBezTo>
                      <a:cubicBezTo>
                        <a:pt x="52535" y="234679"/>
                        <a:pt x="0" y="182144"/>
                        <a:pt x="0" y="117339"/>
                      </a:cubicBezTo>
                      <a:cubicBezTo>
                        <a:pt x="0" y="52535"/>
                        <a:pt x="52535" y="0"/>
                        <a:pt x="117339" y="0"/>
                      </a:cubicBezTo>
                      <a:cubicBezTo>
                        <a:pt x="182144" y="0"/>
                        <a:pt x="234679" y="52535"/>
                        <a:pt x="234679" y="117339"/>
                      </a:cubicBezTo>
                      <a:close/>
                    </a:path>
                  </a:pathLst>
                </a:custGeom>
                <a:solidFill>
                  <a:srgbClr val="FFFFFF"/>
                </a:solidFill>
                <a:ln w="7634" cap="flat">
                  <a:noFill/>
                  <a:prstDash val="solid"/>
                  <a:miter/>
                </a:ln>
              </p:spPr>
              <p:txBody>
                <a:bodyPr rtlCol="0" anchor="ctr"/>
                <a:lstStyle/>
                <a:p>
                  <a:endParaRPr lang="en-IN"/>
                </a:p>
              </p:txBody>
            </p:sp>
            <p:grpSp>
              <p:nvGrpSpPr>
                <p:cNvPr id="103" name="Graphic 22">
                  <a:extLst>
                    <a:ext uri="{FF2B5EF4-FFF2-40B4-BE49-F238E27FC236}">
                      <a16:creationId xmlns:a16="http://schemas.microsoft.com/office/drawing/2014/main" id="{167340B4-689B-2A93-4F48-48B1CF8C3945}"/>
                    </a:ext>
                  </a:extLst>
                </p:cNvPr>
                <p:cNvGrpSpPr/>
                <p:nvPr/>
              </p:nvGrpSpPr>
              <p:grpSpPr>
                <a:xfrm>
                  <a:off x="6289224" y="6120601"/>
                  <a:ext cx="76037" cy="103750"/>
                  <a:chOff x="6289224" y="6120601"/>
                  <a:chExt cx="76037" cy="103750"/>
                </a:xfrm>
                <a:solidFill>
                  <a:srgbClr val="000000"/>
                </a:solidFill>
              </p:grpSpPr>
              <p:sp>
                <p:nvSpPr>
                  <p:cNvPr id="104" name="Freeform: Shape 103">
                    <a:extLst>
                      <a:ext uri="{FF2B5EF4-FFF2-40B4-BE49-F238E27FC236}">
                        <a16:creationId xmlns:a16="http://schemas.microsoft.com/office/drawing/2014/main" id="{558B3049-C3AC-66B4-2CDE-77251E5CC55C}"/>
                      </a:ext>
                    </a:extLst>
                  </p:cNvPr>
                  <p:cNvSpPr/>
                  <p:nvPr/>
                </p:nvSpPr>
                <p:spPr>
                  <a:xfrm>
                    <a:off x="6289224" y="6120601"/>
                    <a:ext cx="25345" cy="103750"/>
                  </a:xfrm>
                  <a:custGeom>
                    <a:avLst/>
                    <a:gdLst>
                      <a:gd name="connsiteX0" fmla="*/ 0 w 25345"/>
                      <a:gd name="connsiteY0" fmla="*/ 0 h 103750"/>
                      <a:gd name="connsiteX1" fmla="*/ 25346 w 25345"/>
                      <a:gd name="connsiteY1" fmla="*/ 0 h 103750"/>
                      <a:gd name="connsiteX2" fmla="*/ 25346 w 25345"/>
                      <a:gd name="connsiteY2" fmla="*/ 103750 h 103750"/>
                      <a:gd name="connsiteX3" fmla="*/ 0 w 25345"/>
                      <a:gd name="connsiteY3" fmla="*/ 103750 h 103750"/>
                    </a:gdLst>
                    <a:ahLst/>
                    <a:cxnLst>
                      <a:cxn ang="0">
                        <a:pos x="connsiteX0" y="connsiteY0"/>
                      </a:cxn>
                      <a:cxn ang="0">
                        <a:pos x="connsiteX1" y="connsiteY1"/>
                      </a:cxn>
                      <a:cxn ang="0">
                        <a:pos x="connsiteX2" y="connsiteY2"/>
                      </a:cxn>
                      <a:cxn ang="0">
                        <a:pos x="connsiteX3" y="connsiteY3"/>
                      </a:cxn>
                    </a:cxnLst>
                    <a:rect l="l" t="t" r="r" b="b"/>
                    <a:pathLst>
                      <a:path w="25345" h="103750">
                        <a:moveTo>
                          <a:pt x="0" y="0"/>
                        </a:moveTo>
                        <a:lnTo>
                          <a:pt x="25346" y="0"/>
                        </a:lnTo>
                        <a:lnTo>
                          <a:pt x="25346" y="103750"/>
                        </a:lnTo>
                        <a:lnTo>
                          <a:pt x="0" y="103750"/>
                        </a:lnTo>
                        <a:close/>
                      </a:path>
                    </a:pathLst>
                  </a:custGeom>
                  <a:solidFill>
                    <a:srgbClr val="000000"/>
                  </a:solidFill>
                  <a:ln w="7634"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23BB686D-26AB-5AB6-7B0E-4FBEC6533C15}"/>
                      </a:ext>
                    </a:extLst>
                  </p:cNvPr>
                  <p:cNvSpPr/>
                  <p:nvPr/>
                </p:nvSpPr>
                <p:spPr>
                  <a:xfrm>
                    <a:off x="6339916" y="6120601"/>
                    <a:ext cx="25345" cy="103750"/>
                  </a:xfrm>
                  <a:custGeom>
                    <a:avLst/>
                    <a:gdLst>
                      <a:gd name="connsiteX0" fmla="*/ 0 w 25345"/>
                      <a:gd name="connsiteY0" fmla="*/ 0 h 103750"/>
                      <a:gd name="connsiteX1" fmla="*/ 25346 w 25345"/>
                      <a:gd name="connsiteY1" fmla="*/ 0 h 103750"/>
                      <a:gd name="connsiteX2" fmla="*/ 25346 w 25345"/>
                      <a:gd name="connsiteY2" fmla="*/ 103750 h 103750"/>
                      <a:gd name="connsiteX3" fmla="*/ 0 w 25345"/>
                      <a:gd name="connsiteY3" fmla="*/ 103750 h 103750"/>
                    </a:gdLst>
                    <a:ahLst/>
                    <a:cxnLst>
                      <a:cxn ang="0">
                        <a:pos x="connsiteX0" y="connsiteY0"/>
                      </a:cxn>
                      <a:cxn ang="0">
                        <a:pos x="connsiteX1" y="connsiteY1"/>
                      </a:cxn>
                      <a:cxn ang="0">
                        <a:pos x="connsiteX2" y="connsiteY2"/>
                      </a:cxn>
                      <a:cxn ang="0">
                        <a:pos x="connsiteX3" y="connsiteY3"/>
                      </a:cxn>
                    </a:cxnLst>
                    <a:rect l="l" t="t" r="r" b="b"/>
                    <a:pathLst>
                      <a:path w="25345" h="103750">
                        <a:moveTo>
                          <a:pt x="0" y="0"/>
                        </a:moveTo>
                        <a:lnTo>
                          <a:pt x="25346" y="0"/>
                        </a:lnTo>
                        <a:lnTo>
                          <a:pt x="25346" y="103750"/>
                        </a:lnTo>
                        <a:lnTo>
                          <a:pt x="0" y="103750"/>
                        </a:lnTo>
                        <a:close/>
                      </a:path>
                    </a:pathLst>
                  </a:custGeom>
                  <a:solidFill>
                    <a:srgbClr val="000000"/>
                  </a:solidFill>
                  <a:ln w="7634" cap="flat">
                    <a:noFill/>
                    <a:prstDash val="solid"/>
                    <a:miter/>
                  </a:ln>
                </p:spPr>
                <p:txBody>
                  <a:bodyPr rtlCol="0" anchor="ctr"/>
                  <a:lstStyle/>
                  <a:p>
                    <a:endParaRPr lang="en-IN"/>
                  </a:p>
                </p:txBody>
              </p:sp>
            </p:grpSp>
          </p:grpSp>
          <p:grpSp>
            <p:nvGrpSpPr>
              <p:cNvPr id="88" name="Graphic 22">
                <a:extLst>
                  <a:ext uri="{FF2B5EF4-FFF2-40B4-BE49-F238E27FC236}">
                    <a16:creationId xmlns:a16="http://schemas.microsoft.com/office/drawing/2014/main" id="{8D831898-C83B-8552-33C9-F0026F022A69}"/>
                  </a:ext>
                </a:extLst>
              </p:cNvPr>
              <p:cNvGrpSpPr/>
              <p:nvPr/>
            </p:nvGrpSpPr>
            <p:grpSpPr>
              <a:xfrm>
                <a:off x="6565205" y="6114036"/>
                <a:ext cx="103444" cy="111613"/>
                <a:chOff x="6565205" y="6114036"/>
                <a:chExt cx="103444" cy="111613"/>
              </a:xfrm>
              <a:solidFill>
                <a:srgbClr val="FFFFFF"/>
              </a:solidFill>
            </p:grpSpPr>
            <p:sp>
              <p:nvSpPr>
                <p:cNvPr id="92" name="Freeform: Shape 91">
                  <a:extLst>
                    <a:ext uri="{FF2B5EF4-FFF2-40B4-BE49-F238E27FC236}">
                      <a16:creationId xmlns:a16="http://schemas.microsoft.com/office/drawing/2014/main" id="{F7E28087-53F5-51BC-B24D-4A5C8D72E063}"/>
                    </a:ext>
                  </a:extLst>
                </p:cNvPr>
                <p:cNvSpPr/>
                <p:nvPr/>
              </p:nvSpPr>
              <p:spPr>
                <a:xfrm>
                  <a:off x="6565205" y="6114036"/>
                  <a:ext cx="96650" cy="111613"/>
                </a:xfrm>
                <a:custGeom>
                  <a:avLst/>
                  <a:gdLst>
                    <a:gd name="connsiteX0" fmla="*/ 96650 w 96650"/>
                    <a:gd name="connsiteY0" fmla="*/ 55807 h 111613"/>
                    <a:gd name="connsiteX1" fmla="*/ 0 w 96650"/>
                    <a:gd name="connsiteY1" fmla="*/ 0 h 111613"/>
                    <a:gd name="connsiteX2" fmla="*/ 0 w 96650"/>
                    <a:gd name="connsiteY2" fmla="*/ 111614 h 111613"/>
                    <a:gd name="connsiteX3" fmla="*/ 96650 w 96650"/>
                    <a:gd name="connsiteY3" fmla="*/ 55807 h 111613"/>
                  </a:gdLst>
                  <a:ahLst/>
                  <a:cxnLst>
                    <a:cxn ang="0">
                      <a:pos x="connsiteX0" y="connsiteY0"/>
                    </a:cxn>
                    <a:cxn ang="0">
                      <a:pos x="connsiteX1" y="connsiteY1"/>
                    </a:cxn>
                    <a:cxn ang="0">
                      <a:pos x="connsiteX2" y="connsiteY2"/>
                    </a:cxn>
                    <a:cxn ang="0">
                      <a:pos x="connsiteX3" y="connsiteY3"/>
                    </a:cxn>
                  </a:cxnLst>
                  <a:rect l="l" t="t" r="r" b="b"/>
                  <a:pathLst>
                    <a:path w="96650" h="111613">
                      <a:moveTo>
                        <a:pt x="96650" y="55807"/>
                      </a:moveTo>
                      <a:lnTo>
                        <a:pt x="0" y="0"/>
                      </a:lnTo>
                      <a:lnTo>
                        <a:pt x="0" y="111614"/>
                      </a:lnTo>
                      <a:lnTo>
                        <a:pt x="96650" y="55807"/>
                      </a:lnTo>
                      <a:close/>
                    </a:path>
                  </a:pathLst>
                </a:custGeom>
                <a:solidFill>
                  <a:srgbClr val="FFFFFF"/>
                </a:solidFill>
                <a:ln w="7634"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4384E1AD-024F-F270-938B-E51A35BBF478}"/>
                    </a:ext>
                  </a:extLst>
                </p:cNvPr>
                <p:cNvSpPr/>
                <p:nvPr/>
              </p:nvSpPr>
              <p:spPr>
                <a:xfrm>
                  <a:off x="6655060" y="6114036"/>
                  <a:ext cx="13589" cy="111613"/>
                </a:xfrm>
                <a:custGeom>
                  <a:avLst/>
                  <a:gdLst>
                    <a:gd name="connsiteX0" fmla="*/ 0 w 13589"/>
                    <a:gd name="connsiteY0" fmla="*/ 0 h 111613"/>
                    <a:gd name="connsiteX1" fmla="*/ 13589 w 13589"/>
                    <a:gd name="connsiteY1" fmla="*/ 0 h 111613"/>
                    <a:gd name="connsiteX2" fmla="*/ 13589 w 13589"/>
                    <a:gd name="connsiteY2" fmla="*/ 111614 h 111613"/>
                    <a:gd name="connsiteX3" fmla="*/ 0 w 13589"/>
                    <a:gd name="connsiteY3" fmla="*/ 111614 h 111613"/>
                  </a:gdLst>
                  <a:ahLst/>
                  <a:cxnLst>
                    <a:cxn ang="0">
                      <a:pos x="connsiteX0" y="connsiteY0"/>
                    </a:cxn>
                    <a:cxn ang="0">
                      <a:pos x="connsiteX1" y="connsiteY1"/>
                    </a:cxn>
                    <a:cxn ang="0">
                      <a:pos x="connsiteX2" y="connsiteY2"/>
                    </a:cxn>
                    <a:cxn ang="0">
                      <a:pos x="connsiteX3" y="connsiteY3"/>
                    </a:cxn>
                  </a:cxnLst>
                  <a:rect l="l" t="t" r="r" b="b"/>
                  <a:pathLst>
                    <a:path w="13589" h="111613">
                      <a:moveTo>
                        <a:pt x="0" y="0"/>
                      </a:moveTo>
                      <a:lnTo>
                        <a:pt x="13589" y="0"/>
                      </a:lnTo>
                      <a:lnTo>
                        <a:pt x="13589" y="111614"/>
                      </a:lnTo>
                      <a:lnTo>
                        <a:pt x="0" y="111614"/>
                      </a:lnTo>
                      <a:close/>
                    </a:path>
                  </a:pathLst>
                </a:custGeom>
                <a:solidFill>
                  <a:srgbClr val="FFFFFF"/>
                </a:solidFill>
                <a:ln w="7634" cap="flat">
                  <a:noFill/>
                  <a:prstDash val="solid"/>
                  <a:miter/>
                </a:ln>
              </p:spPr>
              <p:txBody>
                <a:bodyPr rtlCol="0" anchor="ctr"/>
                <a:lstStyle/>
                <a:p>
                  <a:endParaRPr lang="en-IN"/>
                </a:p>
              </p:txBody>
            </p:sp>
          </p:grpSp>
          <p:grpSp>
            <p:nvGrpSpPr>
              <p:cNvPr id="89" name="Graphic 22">
                <a:extLst>
                  <a:ext uri="{FF2B5EF4-FFF2-40B4-BE49-F238E27FC236}">
                    <a16:creationId xmlns:a16="http://schemas.microsoft.com/office/drawing/2014/main" id="{F421AF03-4A78-2AC0-B9DD-F853C05B640A}"/>
                  </a:ext>
                </a:extLst>
              </p:cNvPr>
              <p:cNvGrpSpPr/>
              <p:nvPr/>
            </p:nvGrpSpPr>
            <p:grpSpPr>
              <a:xfrm>
                <a:off x="5985836" y="6114036"/>
                <a:ext cx="103521" cy="111613"/>
                <a:chOff x="5985836" y="6114036"/>
                <a:chExt cx="103521" cy="111613"/>
              </a:xfrm>
              <a:solidFill>
                <a:srgbClr val="FFFFFF"/>
              </a:solidFill>
            </p:grpSpPr>
            <p:sp>
              <p:nvSpPr>
                <p:cNvPr id="90" name="Freeform: Shape 89">
                  <a:extLst>
                    <a:ext uri="{FF2B5EF4-FFF2-40B4-BE49-F238E27FC236}">
                      <a16:creationId xmlns:a16="http://schemas.microsoft.com/office/drawing/2014/main" id="{34C3D65B-4365-7135-DD25-0B965B67A4F1}"/>
                    </a:ext>
                  </a:extLst>
                </p:cNvPr>
                <p:cNvSpPr/>
                <p:nvPr/>
              </p:nvSpPr>
              <p:spPr>
                <a:xfrm>
                  <a:off x="5992631" y="6114036"/>
                  <a:ext cx="96726" cy="111613"/>
                </a:xfrm>
                <a:custGeom>
                  <a:avLst/>
                  <a:gdLst>
                    <a:gd name="connsiteX0" fmla="*/ 0 w 96726"/>
                    <a:gd name="connsiteY0" fmla="*/ 55807 h 111613"/>
                    <a:gd name="connsiteX1" fmla="*/ 96727 w 96726"/>
                    <a:gd name="connsiteY1" fmla="*/ 0 h 111613"/>
                    <a:gd name="connsiteX2" fmla="*/ 96727 w 96726"/>
                    <a:gd name="connsiteY2" fmla="*/ 111614 h 111613"/>
                    <a:gd name="connsiteX3" fmla="*/ 0 w 96726"/>
                    <a:gd name="connsiteY3" fmla="*/ 55807 h 111613"/>
                  </a:gdLst>
                  <a:ahLst/>
                  <a:cxnLst>
                    <a:cxn ang="0">
                      <a:pos x="connsiteX0" y="connsiteY0"/>
                    </a:cxn>
                    <a:cxn ang="0">
                      <a:pos x="connsiteX1" y="connsiteY1"/>
                    </a:cxn>
                    <a:cxn ang="0">
                      <a:pos x="connsiteX2" y="connsiteY2"/>
                    </a:cxn>
                    <a:cxn ang="0">
                      <a:pos x="connsiteX3" y="connsiteY3"/>
                    </a:cxn>
                  </a:cxnLst>
                  <a:rect l="l" t="t" r="r" b="b"/>
                  <a:pathLst>
                    <a:path w="96726" h="111613">
                      <a:moveTo>
                        <a:pt x="0" y="55807"/>
                      </a:moveTo>
                      <a:lnTo>
                        <a:pt x="96727" y="0"/>
                      </a:lnTo>
                      <a:lnTo>
                        <a:pt x="96727" y="111614"/>
                      </a:lnTo>
                      <a:lnTo>
                        <a:pt x="0" y="55807"/>
                      </a:lnTo>
                      <a:close/>
                    </a:path>
                  </a:pathLst>
                </a:custGeom>
                <a:solidFill>
                  <a:srgbClr val="FFFFFF"/>
                </a:solidFill>
                <a:ln w="7634"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689ADF79-2FCD-C964-7797-E730F6DBE12C}"/>
                    </a:ext>
                  </a:extLst>
                </p:cNvPr>
                <p:cNvSpPr/>
                <p:nvPr/>
              </p:nvSpPr>
              <p:spPr>
                <a:xfrm rot="-10800000">
                  <a:off x="5985836" y="6114036"/>
                  <a:ext cx="13589" cy="111613"/>
                </a:xfrm>
                <a:custGeom>
                  <a:avLst/>
                  <a:gdLst>
                    <a:gd name="connsiteX0" fmla="*/ 0 w 13589"/>
                    <a:gd name="connsiteY0" fmla="*/ 0 h 111613"/>
                    <a:gd name="connsiteX1" fmla="*/ 13589 w 13589"/>
                    <a:gd name="connsiteY1" fmla="*/ 0 h 111613"/>
                    <a:gd name="connsiteX2" fmla="*/ 13589 w 13589"/>
                    <a:gd name="connsiteY2" fmla="*/ 111614 h 111613"/>
                    <a:gd name="connsiteX3" fmla="*/ 0 w 13589"/>
                    <a:gd name="connsiteY3" fmla="*/ 111614 h 111613"/>
                  </a:gdLst>
                  <a:ahLst/>
                  <a:cxnLst>
                    <a:cxn ang="0">
                      <a:pos x="connsiteX0" y="connsiteY0"/>
                    </a:cxn>
                    <a:cxn ang="0">
                      <a:pos x="connsiteX1" y="connsiteY1"/>
                    </a:cxn>
                    <a:cxn ang="0">
                      <a:pos x="connsiteX2" y="connsiteY2"/>
                    </a:cxn>
                    <a:cxn ang="0">
                      <a:pos x="connsiteX3" y="connsiteY3"/>
                    </a:cxn>
                  </a:cxnLst>
                  <a:rect l="l" t="t" r="r" b="b"/>
                  <a:pathLst>
                    <a:path w="13589" h="111613">
                      <a:moveTo>
                        <a:pt x="0" y="0"/>
                      </a:moveTo>
                      <a:lnTo>
                        <a:pt x="13589" y="0"/>
                      </a:lnTo>
                      <a:lnTo>
                        <a:pt x="13589" y="111614"/>
                      </a:lnTo>
                      <a:lnTo>
                        <a:pt x="0" y="111614"/>
                      </a:lnTo>
                      <a:close/>
                    </a:path>
                  </a:pathLst>
                </a:custGeom>
                <a:solidFill>
                  <a:srgbClr val="FFFFFF"/>
                </a:solidFill>
                <a:ln w="7634" cap="flat">
                  <a:noFill/>
                  <a:prstDash val="solid"/>
                  <a:miter/>
                </a:ln>
              </p:spPr>
              <p:txBody>
                <a:bodyPr rtlCol="0" anchor="ctr"/>
                <a:lstStyle/>
                <a:p>
                  <a:endParaRPr lang="en-IN"/>
                </a:p>
              </p:txBody>
            </p:sp>
          </p:grpSp>
        </p:grpSp>
        <p:grpSp>
          <p:nvGrpSpPr>
            <p:cNvPr id="40" name="Graphic 22">
              <a:extLst>
                <a:ext uri="{FF2B5EF4-FFF2-40B4-BE49-F238E27FC236}">
                  <a16:creationId xmlns:a16="http://schemas.microsoft.com/office/drawing/2014/main" id="{28D6ED50-4A09-D21F-5BF5-A09FD89C019C}"/>
                </a:ext>
              </a:extLst>
            </p:cNvPr>
            <p:cNvGrpSpPr/>
            <p:nvPr/>
          </p:nvGrpSpPr>
          <p:grpSpPr>
            <a:xfrm>
              <a:off x="8494199" y="4551745"/>
              <a:ext cx="185055" cy="193980"/>
              <a:chOff x="6925086" y="6122815"/>
              <a:chExt cx="125050" cy="131081"/>
            </a:xfrm>
            <a:solidFill>
              <a:srgbClr val="1ED760"/>
            </a:solidFill>
          </p:grpSpPr>
          <p:sp>
            <p:nvSpPr>
              <p:cNvPr id="85" name="Freeform: Shape 84">
                <a:extLst>
                  <a:ext uri="{FF2B5EF4-FFF2-40B4-BE49-F238E27FC236}">
                    <a16:creationId xmlns:a16="http://schemas.microsoft.com/office/drawing/2014/main" id="{4F0F1D15-90AF-BF11-3ACB-4538A433E09C}"/>
                  </a:ext>
                </a:extLst>
              </p:cNvPr>
              <p:cNvSpPr/>
              <p:nvPr/>
            </p:nvSpPr>
            <p:spPr>
              <a:xfrm>
                <a:off x="6925086" y="6122815"/>
                <a:ext cx="125050" cy="110621"/>
              </a:xfrm>
              <a:custGeom>
                <a:avLst/>
                <a:gdLst>
                  <a:gd name="connsiteX0" fmla="*/ 94742 w 125050"/>
                  <a:gd name="connsiteY0" fmla="*/ 0 h 110621"/>
                  <a:gd name="connsiteX1" fmla="*/ 30308 w 125050"/>
                  <a:gd name="connsiteY1" fmla="*/ 0 h 110621"/>
                  <a:gd name="connsiteX2" fmla="*/ 0 w 125050"/>
                  <a:gd name="connsiteY2" fmla="*/ 30308 h 110621"/>
                  <a:gd name="connsiteX3" fmla="*/ 0 w 125050"/>
                  <a:gd name="connsiteY3" fmla="*/ 64892 h 110621"/>
                  <a:gd name="connsiteX4" fmla="*/ 30308 w 125050"/>
                  <a:gd name="connsiteY4" fmla="*/ 95200 h 110621"/>
                  <a:gd name="connsiteX5" fmla="*/ 45424 w 125050"/>
                  <a:gd name="connsiteY5" fmla="*/ 95200 h 110621"/>
                  <a:gd name="connsiteX6" fmla="*/ 49165 w 125050"/>
                  <a:gd name="connsiteY6" fmla="*/ 91459 h 110621"/>
                  <a:gd name="connsiteX7" fmla="*/ 45424 w 125050"/>
                  <a:gd name="connsiteY7" fmla="*/ 87718 h 110621"/>
                  <a:gd name="connsiteX8" fmla="*/ 30308 w 125050"/>
                  <a:gd name="connsiteY8" fmla="*/ 87718 h 110621"/>
                  <a:gd name="connsiteX9" fmla="*/ 7482 w 125050"/>
                  <a:gd name="connsiteY9" fmla="*/ 64892 h 110621"/>
                  <a:gd name="connsiteX10" fmla="*/ 7482 w 125050"/>
                  <a:gd name="connsiteY10" fmla="*/ 30308 h 110621"/>
                  <a:gd name="connsiteX11" fmla="*/ 30308 w 125050"/>
                  <a:gd name="connsiteY11" fmla="*/ 7482 h 110621"/>
                  <a:gd name="connsiteX12" fmla="*/ 94742 w 125050"/>
                  <a:gd name="connsiteY12" fmla="*/ 7482 h 110621"/>
                  <a:gd name="connsiteX13" fmla="*/ 117569 w 125050"/>
                  <a:gd name="connsiteY13" fmla="*/ 30308 h 110621"/>
                  <a:gd name="connsiteX14" fmla="*/ 117569 w 125050"/>
                  <a:gd name="connsiteY14" fmla="*/ 64892 h 110621"/>
                  <a:gd name="connsiteX15" fmla="*/ 94742 w 125050"/>
                  <a:gd name="connsiteY15" fmla="*/ 87718 h 110621"/>
                  <a:gd name="connsiteX16" fmla="*/ 67335 w 125050"/>
                  <a:gd name="connsiteY16" fmla="*/ 87718 h 110621"/>
                  <a:gd name="connsiteX17" fmla="*/ 76343 w 125050"/>
                  <a:gd name="connsiteY17" fmla="*/ 78710 h 110621"/>
                  <a:gd name="connsiteX18" fmla="*/ 76343 w 125050"/>
                  <a:gd name="connsiteY18" fmla="*/ 73366 h 110621"/>
                  <a:gd name="connsiteX19" fmla="*/ 71000 w 125050"/>
                  <a:gd name="connsiteY19" fmla="*/ 73366 h 110621"/>
                  <a:gd name="connsiteX20" fmla="*/ 55578 w 125050"/>
                  <a:gd name="connsiteY20" fmla="*/ 88787 h 110621"/>
                  <a:gd name="connsiteX21" fmla="*/ 54509 w 125050"/>
                  <a:gd name="connsiteY21" fmla="*/ 91459 h 110621"/>
                  <a:gd name="connsiteX22" fmla="*/ 55578 w 125050"/>
                  <a:gd name="connsiteY22" fmla="*/ 94131 h 110621"/>
                  <a:gd name="connsiteX23" fmla="*/ 71000 w 125050"/>
                  <a:gd name="connsiteY23" fmla="*/ 109552 h 110621"/>
                  <a:gd name="connsiteX24" fmla="*/ 73671 w 125050"/>
                  <a:gd name="connsiteY24" fmla="*/ 110621 h 110621"/>
                  <a:gd name="connsiteX25" fmla="*/ 76343 w 125050"/>
                  <a:gd name="connsiteY25" fmla="*/ 109552 h 110621"/>
                  <a:gd name="connsiteX26" fmla="*/ 76343 w 125050"/>
                  <a:gd name="connsiteY26" fmla="*/ 104208 h 110621"/>
                  <a:gd name="connsiteX27" fmla="*/ 67335 w 125050"/>
                  <a:gd name="connsiteY27" fmla="*/ 95200 h 110621"/>
                  <a:gd name="connsiteX28" fmla="*/ 94742 w 125050"/>
                  <a:gd name="connsiteY28" fmla="*/ 95200 h 110621"/>
                  <a:gd name="connsiteX29" fmla="*/ 125050 w 125050"/>
                  <a:gd name="connsiteY29" fmla="*/ 64892 h 110621"/>
                  <a:gd name="connsiteX30" fmla="*/ 125050 w 125050"/>
                  <a:gd name="connsiteY30" fmla="*/ 30308 h 110621"/>
                  <a:gd name="connsiteX31" fmla="*/ 94742 w 125050"/>
                  <a:gd name="connsiteY31" fmla="*/ 0 h 11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5050" h="110621">
                    <a:moveTo>
                      <a:pt x="94742" y="0"/>
                    </a:moveTo>
                    <a:lnTo>
                      <a:pt x="30308" y="0"/>
                    </a:lnTo>
                    <a:cubicBezTo>
                      <a:pt x="13589" y="0"/>
                      <a:pt x="0" y="13589"/>
                      <a:pt x="0" y="30308"/>
                    </a:cubicBezTo>
                    <a:lnTo>
                      <a:pt x="0" y="64892"/>
                    </a:lnTo>
                    <a:cubicBezTo>
                      <a:pt x="0" y="81611"/>
                      <a:pt x="13589" y="95200"/>
                      <a:pt x="30308" y="95200"/>
                    </a:cubicBezTo>
                    <a:lnTo>
                      <a:pt x="45424" y="95200"/>
                    </a:lnTo>
                    <a:cubicBezTo>
                      <a:pt x="47486" y="95200"/>
                      <a:pt x="49165" y="93520"/>
                      <a:pt x="49165" y="91459"/>
                    </a:cubicBezTo>
                    <a:cubicBezTo>
                      <a:pt x="49165" y="89398"/>
                      <a:pt x="47486" y="87718"/>
                      <a:pt x="45424" y="87718"/>
                    </a:cubicBezTo>
                    <a:lnTo>
                      <a:pt x="30308" y="87718"/>
                    </a:lnTo>
                    <a:cubicBezTo>
                      <a:pt x="17712" y="87718"/>
                      <a:pt x="7482" y="77488"/>
                      <a:pt x="7482" y="64892"/>
                    </a:cubicBezTo>
                    <a:lnTo>
                      <a:pt x="7482" y="30308"/>
                    </a:lnTo>
                    <a:cubicBezTo>
                      <a:pt x="7482" y="17712"/>
                      <a:pt x="17712" y="7482"/>
                      <a:pt x="30308" y="7482"/>
                    </a:cubicBezTo>
                    <a:lnTo>
                      <a:pt x="94742" y="7482"/>
                    </a:lnTo>
                    <a:cubicBezTo>
                      <a:pt x="107338" y="7482"/>
                      <a:pt x="117569" y="17712"/>
                      <a:pt x="117569" y="30308"/>
                    </a:cubicBezTo>
                    <a:lnTo>
                      <a:pt x="117569" y="64892"/>
                    </a:lnTo>
                    <a:cubicBezTo>
                      <a:pt x="117569" y="77488"/>
                      <a:pt x="107338" y="87718"/>
                      <a:pt x="94742" y="87718"/>
                    </a:cubicBezTo>
                    <a:lnTo>
                      <a:pt x="67335" y="87718"/>
                    </a:lnTo>
                    <a:lnTo>
                      <a:pt x="76343" y="78710"/>
                    </a:lnTo>
                    <a:cubicBezTo>
                      <a:pt x="77794" y="77259"/>
                      <a:pt x="77794" y="74816"/>
                      <a:pt x="76343" y="73366"/>
                    </a:cubicBezTo>
                    <a:cubicBezTo>
                      <a:pt x="74893" y="71915"/>
                      <a:pt x="72450" y="71915"/>
                      <a:pt x="71000" y="73366"/>
                    </a:cubicBezTo>
                    <a:lnTo>
                      <a:pt x="55578" y="88787"/>
                    </a:lnTo>
                    <a:cubicBezTo>
                      <a:pt x="54891" y="89474"/>
                      <a:pt x="54509" y="90467"/>
                      <a:pt x="54509" y="91459"/>
                    </a:cubicBezTo>
                    <a:cubicBezTo>
                      <a:pt x="54509" y="92452"/>
                      <a:pt x="54891" y="93444"/>
                      <a:pt x="55578" y="94131"/>
                    </a:cubicBezTo>
                    <a:lnTo>
                      <a:pt x="71000" y="109552"/>
                    </a:lnTo>
                    <a:cubicBezTo>
                      <a:pt x="71763" y="110316"/>
                      <a:pt x="72679" y="110621"/>
                      <a:pt x="73671" y="110621"/>
                    </a:cubicBezTo>
                    <a:cubicBezTo>
                      <a:pt x="74664" y="110621"/>
                      <a:pt x="75580" y="110239"/>
                      <a:pt x="76343" y="109552"/>
                    </a:cubicBezTo>
                    <a:cubicBezTo>
                      <a:pt x="77794" y="108102"/>
                      <a:pt x="77794" y="105659"/>
                      <a:pt x="76343" y="104208"/>
                    </a:cubicBezTo>
                    <a:lnTo>
                      <a:pt x="67335" y="95200"/>
                    </a:lnTo>
                    <a:lnTo>
                      <a:pt x="94742" y="95200"/>
                    </a:lnTo>
                    <a:cubicBezTo>
                      <a:pt x="111461" y="95200"/>
                      <a:pt x="125050" y="81611"/>
                      <a:pt x="125050" y="64892"/>
                    </a:cubicBezTo>
                    <a:lnTo>
                      <a:pt x="125050" y="30308"/>
                    </a:lnTo>
                    <a:cubicBezTo>
                      <a:pt x="125050" y="13589"/>
                      <a:pt x="111461" y="0"/>
                      <a:pt x="94742" y="0"/>
                    </a:cubicBezTo>
                    <a:close/>
                  </a:path>
                </a:pathLst>
              </a:custGeom>
              <a:solidFill>
                <a:srgbClr val="1ED760"/>
              </a:solidFill>
              <a:ln w="7634"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9A15357A-F3B6-5DF4-1242-2988E405B163}"/>
                  </a:ext>
                </a:extLst>
              </p:cNvPr>
              <p:cNvSpPr/>
              <p:nvPr/>
            </p:nvSpPr>
            <p:spPr>
              <a:xfrm>
                <a:off x="6987611" y="6243514"/>
                <a:ext cx="10382" cy="10382"/>
              </a:xfrm>
              <a:custGeom>
                <a:avLst/>
                <a:gdLst>
                  <a:gd name="connsiteX0" fmla="*/ 10383 w 10382"/>
                  <a:gd name="connsiteY0" fmla="*/ 5191 h 10382"/>
                  <a:gd name="connsiteX1" fmla="*/ 5192 w 10382"/>
                  <a:gd name="connsiteY1" fmla="*/ 10383 h 10382"/>
                  <a:gd name="connsiteX2" fmla="*/ 0 w 10382"/>
                  <a:gd name="connsiteY2" fmla="*/ 5191 h 10382"/>
                  <a:gd name="connsiteX3" fmla="*/ 5192 w 10382"/>
                  <a:gd name="connsiteY3" fmla="*/ 0 h 10382"/>
                  <a:gd name="connsiteX4" fmla="*/ 10383 w 10382"/>
                  <a:gd name="connsiteY4" fmla="*/ 5191 h 1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82" h="10382">
                    <a:moveTo>
                      <a:pt x="10383" y="5191"/>
                    </a:moveTo>
                    <a:cubicBezTo>
                      <a:pt x="10383" y="8058"/>
                      <a:pt x="8059" y="10383"/>
                      <a:pt x="5192" y="10383"/>
                    </a:cubicBezTo>
                    <a:cubicBezTo>
                      <a:pt x="2325" y="10383"/>
                      <a:pt x="0" y="8058"/>
                      <a:pt x="0" y="5191"/>
                    </a:cubicBezTo>
                    <a:cubicBezTo>
                      <a:pt x="0" y="2324"/>
                      <a:pt x="2325" y="0"/>
                      <a:pt x="5192" y="0"/>
                    </a:cubicBezTo>
                    <a:cubicBezTo>
                      <a:pt x="8059" y="0"/>
                      <a:pt x="10383" y="2324"/>
                      <a:pt x="10383" y="5191"/>
                    </a:cubicBezTo>
                    <a:close/>
                  </a:path>
                </a:pathLst>
              </a:custGeom>
              <a:solidFill>
                <a:srgbClr val="1ED760"/>
              </a:solidFill>
              <a:ln w="7634" cap="flat">
                <a:noFill/>
                <a:prstDash val="solid"/>
                <a:miter/>
              </a:ln>
            </p:spPr>
            <p:txBody>
              <a:bodyPr rtlCol="0" anchor="ctr"/>
              <a:lstStyle/>
              <a:p>
                <a:endParaRPr lang="en-IN"/>
              </a:p>
            </p:txBody>
          </p:sp>
        </p:grpSp>
        <p:grpSp>
          <p:nvGrpSpPr>
            <p:cNvPr id="41" name="Graphic 22">
              <a:extLst>
                <a:ext uri="{FF2B5EF4-FFF2-40B4-BE49-F238E27FC236}">
                  <a16:creationId xmlns:a16="http://schemas.microsoft.com/office/drawing/2014/main" id="{27DC767F-E287-CDB0-D445-30272E52CD9F}"/>
                </a:ext>
              </a:extLst>
            </p:cNvPr>
            <p:cNvGrpSpPr/>
            <p:nvPr/>
          </p:nvGrpSpPr>
          <p:grpSpPr>
            <a:xfrm>
              <a:off x="6527182" y="4550596"/>
              <a:ext cx="177618" cy="141560"/>
              <a:chOff x="5595881" y="6122039"/>
              <a:chExt cx="120025" cy="95659"/>
            </a:xfrm>
            <a:solidFill>
              <a:srgbClr val="FFFFFF"/>
            </a:solidFill>
          </p:grpSpPr>
          <p:sp>
            <p:nvSpPr>
              <p:cNvPr id="42" name="Freeform: Shape 41">
                <a:extLst>
                  <a:ext uri="{FF2B5EF4-FFF2-40B4-BE49-F238E27FC236}">
                    <a16:creationId xmlns:a16="http://schemas.microsoft.com/office/drawing/2014/main" id="{A12B0258-88ED-156A-37C8-4168F6E47EFB}"/>
                  </a:ext>
                </a:extLst>
              </p:cNvPr>
              <p:cNvSpPr/>
              <p:nvPr/>
            </p:nvSpPr>
            <p:spPr>
              <a:xfrm>
                <a:off x="5595881" y="6133630"/>
                <a:ext cx="120025" cy="84068"/>
              </a:xfrm>
              <a:custGeom>
                <a:avLst/>
                <a:gdLst>
                  <a:gd name="connsiteX0" fmla="*/ 99470 w 120025"/>
                  <a:gd name="connsiteY0" fmla="*/ 60184 h 84068"/>
                  <a:gd name="connsiteX1" fmla="*/ 96188 w 120025"/>
                  <a:gd name="connsiteY1" fmla="*/ 55527 h 84068"/>
                  <a:gd name="connsiteX2" fmla="*/ 98936 w 120025"/>
                  <a:gd name="connsiteY2" fmla="*/ 49114 h 84068"/>
                  <a:gd name="connsiteX3" fmla="*/ 105883 w 120025"/>
                  <a:gd name="connsiteY3" fmla="*/ 49649 h 84068"/>
                  <a:gd name="connsiteX4" fmla="*/ 118480 w 120025"/>
                  <a:gd name="connsiteY4" fmla="*/ 62245 h 84068"/>
                  <a:gd name="connsiteX5" fmla="*/ 118480 w 120025"/>
                  <a:gd name="connsiteY5" fmla="*/ 70032 h 84068"/>
                  <a:gd name="connsiteX6" fmla="*/ 105959 w 120025"/>
                  <a:gd name="connsiteY6" fmla="*/ 82552 h 84068"/>
                  <a:gd name="connsiteX7" fmla="*/ 97867 w 120025"/>
                  <a:gd name="connsiteY7" fmla="*/ 82247 h 84068"/>
                  <a:gd name="connsiteX8" fmla="*/ 97562 w 120025"/>
                  <a:gd name="connsiteY8" fmla="*/ 74078 h 84068"/>
                  <a:gd name="connsiteX9" fmla="*/ 99394 w 120025"/>
                  <a:gd name="connsiteY9" fmla="*/ 72399 h 84068"/>
                  <a:gd name="connsiteX10" fmla="*/ 99241 w 120025"/>
                  <a:gd name="connsiteY10" fmla="*/ 72017 h 84068"/>
                  <a:gd name="connsiteX11" fmla="*/ 92599 w 120025"/>
                  <a:gd name="connsiteY11" fmla="*/ 72017 h 84068"/>
                  <a:gd name="connsiteX12" fmla="*/ 79010 w 120025"/>
                  <a:gd name="connsiteY12" fmla="*/ 67818 h 84068"/>
                  <a:gd name="connsiteX13" fmla="*/ 73513 w 120025"/>
                  <a:gd name="connsiteY13" fmla="*/ 62627 h 84068"/>
                  <a:gd name="connsiteX14" fmla="*/ 37250 w 120025"/>
                  <a:gd name="connsiteY14" fmla="*/ 17203 h 84068"/>
                  <a:gd name="connsiteX15" fmla="*/ 26715 w 120025"/>
                  <a:gd name="connsiteY15" fmla="*/ 12088 h 84068"/>
                  <a:gd name="connsiteX16" fmla="*/ 6331 w 120025"/>
                  <a:gd name="connsiteY16" fmla="*/ 12088 h 84068"/>
                  <a:gd name="connsiteX17" fmla="*/ 376 w 120025"/>
                  <a:gd name="connsiteY17" fmla="*/ 4072 h 84068"/>
                  <a:gd name="connsiteX18" fmla="*/ 5797 w 120025"/>
                  <a:gd name="connsiteY18" fmla="*/ 102 h 84068"/>
                  <a:gd name="connsiteX19" fmla="*/ 28700 w 120025"/>
                  <a:gd name="connsiteY19" fmla="*/ 102 h 84068"/>
                  <a:gd name="connsiteX20" fmla="*/ 45496 w 120025"/>
                  <a:gd name="connsiteY20" fmla="*/ 8423 h 84068"/>
                  <a:gd name="connsiteX21" fmla="*/ 73590 w 120025"/>
                  <a:gd name="connsiteY21" fmla="*/ 43465 h 84068"/>
                  <a:gd name="connsiteX22" fmla="*/ 82903 w 120025"/>
                  <a:gd name="connsiteY22" fmla="*/ 55069 h 84068"/>
                  <a:gd name="connsiteX23" fmla="*/ 92752 w 120025"/>
                  <a:gd name="connsiteY23" fmla="*/ 59878 h 84068"/>
                  <a:gd name="connsiteX24" fmla="*/ 99394 w 120025"/>
                  <a:gd name="connsiteY24" fmla="*/ 59878 h 84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0025" h="84068">
                    <a:moveTo>
                      <a:pt x="99470" y="60184"/>
                    </a:moveTo>
                    <a:cubicBezTo>
                      <a:pt x="98020" y="58657"/>
                      <a:pt x="96569" y="57512"/>
                      <a:pt x="96188" y="55527"/>
                    </a:cubicBezTo>
                    <a:cubicBezTo>
                      <a:pt x="95729" y="53008"/>
                      <a:pt x="96721" y="50488"/>
                      <a:pt x="98936" y="49114"/>
                    </a:cubicBezTo>
                    <a:cubicBezTo>
                      <a:pt x="101150" y="47816"/>
                      <a:pt x="103974" y="47893"/>
                      <a:pt x="105883" y="49649"/>
                    </a:cubicBezTo>
                    <a:cubicBezTo>
                      <a:pt x="110158" y="53771"/>
                      <a:pt x="114357" y="57970"/>
                      <a:pt x="118480" y="62245"/>
                    </a:cubicBezTo>
                    <a:cubicBezTo>
                      <a:pt x="120541" y="64383"/>
                      <a:pt x="120541" y="67895"/>
                      <a:pt x="118480" y="70032"/>
                    </a:cubicBezTo>
                    <a:cubicBezTo>
                      <a:pt x="114357" y="74307"/>
                      <a:pt x="110234" y="78430"/>
                      <a:pt x="105959" y="82552"/>
                    </a:cubicBezTo>
                    <a:cubicBezTo>
                      <a:pt x="103669" y="84766"/>
                      <a:pt x="100005" y="84461"/>
                      <a:pt x="97867" y="82247"/>
                    </a:cubicBezTo>
                    <a:cubicBezTo>
                      <a:pt x="95653" y="80033"/>
                      <a:pt x="95500" y="76521"/>
                      <a:pt x="97562" y="74078"/>
                    </a:cubicBezTo>
                    <a:cubicBezTo>
                      <a:pt x="98096" y="73468"/>
                      <a:pt x="98783" y="72933"/>
                      <a:pt x="99394" y="72399"/>
                    </a:cubicBezTo>
                    <a:cubicBezTo>
                      <a:pt x="99394" y="72246"/>
                      <a:pt x="99317" y="72170"/>
                      <a:pt x="99241" y="72017"/>
                    </a:cubicBezTo>
                    <a:cubicBezTo>
                      <a:pt x="97027" y="72017"/>
                      <a:pt x="94813" y="72017"/>
                      <a:pt x="92599" y="72017"/>
                    </a:cubicBezTo>
                    <a:cubicBezTo>
                      <a:pt x="87637" y="72017"/>
                      <a:pt x="83133" y="70567"/>
                      <a:pt x="79010" y="67818"/>
                    </a:cubicBezTo>
                    <a:cubicBezTo>
                      <a:pt x="76872" y="66368"/>
                      <a:pt x="75117" y="64612"/>
                      <a:pt x="73513" y="62627"/>
                    </a:cubicBezTo>
                    <a:cubicBezTo>
                      <a:pt x="61451" y="47511"/>
                      <a:pt x="49313" y="32395"/>
                      <a:pt x="37250" y="17203"/>
                    </a:cubicBezTo>
                    <a:cubicBezTo>
                      <a:pt x="34502" y="13767"/>
                      <a:pt x="31143" y="12011"/>
                      <a:pt x="26715" y="12088"/>
                    </a:cubicBezTo>
                    <a:cubicBezTo>
                      <a:pt x="19920" y="12088"/>
                      <a:pt x="13126" y="12088"/>
                      <a:pt x="6331" y="12088"/>
                    </a:cubicBezTo>
                    <a:cubicBezTo>
                      <a:pt x="1827" y="12088"/>
                      <a:pt x="-1074" y="8041"/>
                      <a:pt x="376" y="4072"/>
                    </a:cubicBezTo>
                    <a:cubicBezTo>
                      <a:pt x="1217" y="1781"/>
                      <a:pt x="3354" y="102"/>
                      <a:pt x="5797" y="102"/>
                    </a:cubicBezTo>
                    <a:cubicBezTo>
                      <a:pt x="13431" y="102"/>
                      <a:pt x="21066" y="-127"/>
                      <a:pt x="28700" y="102"/>
                    </a:cubicBezTo>
                    <a:cubicBezTo>
                      <a:pt x="35495" y="331"/>
                      <a:pt x="41220" y="3156"/>
                      <a:pt x="45496" y="8423"/>
                    </a:cubicBezTo>
                    <a:cubicBezTo>
                      <a:pt x="54962" y="20027"/>
                      <a:pt x="64276" y="31784"/>
                      <a:pt x="73590" y="43465"/>
                    </a:cubicBezTo>
                    <a:cubicBezTo>
                      <a:pt x="76720" y="47358"/>
                      <a:pt x="79774" y="51175"/>
                      <a:pt x="82903" y="55069"/>
                    </a:cubicBezTo>
                    <a:cubicBezTo>
                      <a:pt x="85423" y="58199"/>
                      <a:pt x="88629" y="59878"/>
                      <a:pt x="92752" y="59878"/>
                    </a:cubicBezTo>
                    <a:cubicBezTo>
                      <a:pt x="94889" y="59878"/>
                      <a:pt x="96951" y="59878"/>
                      <a:pt x="99394" y="59878"/>
                    </a:cubicBezTo>
                    <a:close/>
                  </a:path>
                </a:pathLst>
              </a:custGeom>
              <a:solidFill>
                <a:srgbClr val="FFFFFF"/>
              </a:solidFill>
              <a:ln w="7634"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2EEDD606-443B-8E6F-DD40-6A5D6495F714}"/>
                  </a:ext>
                </a:extLst>
              </p:cNvPr>
              <p:cNvSpPr/>
              <p:nvPr/>
            </p:nvSpPr>
            <p:spPr>
              <a:xfrm>
                <a:off x="5661751" y="6122039"/>
                <a:ext cx="54079" cy="38845"/>
              </a:xfrm>
              <a:custGeom>
                <a:avLst/>
                <a:gdLst>
                  <a:gd name="connsiteX0" fmla="*/ 33217 w 54079"/>
                  <a:gd name="connsiteY0" fmla="*/ 23832 h 38845"/>
                  <a:gd name="connsiteX1" fmla="*/ 24591 w 54079"/>
                  <a:gd name="connsiteY1" fmla="*/ 24061 h 38845"/>
                  <a:gd name="connsiteX2" fmla="*/ 17033 w 54079"/>
                  <a:gd name="connsiteY2" fmla="*/ 28718 h 38845"/>
                  <a:gd name="connsiteX3" fmla="*/ 10773 w 54079"/>
                  <a:gd name="connsiteY3" fmla="*/ 36505 h 38845"/>
                  <a:gd name="connsiteX4" fmla="*/ 4360 w 54079"/>
                  <a:gd name="connsiteY4" fmla="*/ 38566 h 38845"/>
                  <a:gd name="connsiteX5" fmla="*/ 85 w 54079"/>
                  <a:gd name="connsiteY5" fmla="*/ 33527 h 38845"/>
                  <a:gd name="connsiteX6" fmla="*/ 848 w 54079"/>
                  <a:gd name="connsiteY6" fmla="*/ 29939 h 38845"/>
                  <a:gd name="connsiteX7" fmla="*/ 11231 w 54079"/>
                  <a:gd name="connsiteY7" fmla="*/ 17572 h 38845"/>
                  <a:gd name="connsiteX8" fmla="*/ 26500 w 54079"/>
                  <a:gd name="connsiteY8" fmla="*/ 11922 h 38845"/>
                  <a:gd name="connsiteX9" fmla="*/ 33447 w 54079"/>
                  <a:gd name="connsiteY9" fmla="*/ 11617 h 38845"/>
                  <a:gd name="connsiteX10" fmla="*/ 31767 w 54079"/>
                  <a:gd name="connsiteY10" fmla="*/ 10090 h 38845"/>
                  <a:gd name="connsiteX11" fmla="*/ 31920 w 54079"/>
                  <a:gd name="connsiteY11" fmla="*/ 1768 h 38845"/>
                  <a:gd name="connsiteX12" fmla="*/ 40165 w 54079"/>
                  <a:gd name="connsiteY12" fmla="*/ 1616 h 38845"/>
                  <a:gd name="connsiteX13" fmla="*/ 52456 w 54079"/>
                  <a:gd name="connsiteY13" fmla="*/ 13907 h 38845"/>
                  <a:gd name="connsiteX14" fmla="*/ 52380 w 54079"/>
                  <a:gd name="connsiteY14" fmla="*/ 21999 h 38845"/>
                  <a:gd name="connsiteX15" fmla="*/ 40089 w 54079"/>
                  <a:gd name="connsiteY15" fmla="*/ 34291 h 38845"/>
                  <a:gd name="connsiteX16" fmla="*/ 31767 w 54079"/>
                  <a:gd name="connsiteY16" fmla="*/ 34138 h 38845"/>
                  <a:gd name="connsiteX17" fmla="*/ 31767 w 54079"/>
                  <a:gd name="connsiteY17" fmla="*/ 25817 h 38845"/>
                  <a:gd name="connsiteX18" fmla="*/ 33370 w 54079"/>
                  <a:gd name="connsiteY18" fmla="*/ 24290 h 38845"/>
                  <a:gd name="connsiteX19" fmla="*/ 33294 w 54079"/>
                  <a:gd name="connsiteY19" fmla="*/ 23908 h 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79" h="38845">
                    <a:moveTo>
                      <a:pt x="33217" y="23832"/>
                    </a:moveTo>
                    <a:cubicBezTo>
                      <a:pt x="30317" y="23908"/>
                      <a:pt x="27416" y="23603"/>
                      <a:pt x="24591" y="24061"/>
                    </a:cubicBezTo>
                    <a:cubicBezTo>
                      <a:pt x="21461" y="24519"/>
                      <a:pt x="19018" y="26275"/>
                      <a:pt x="17033" y="28718"/>
                    </a:cubicBezTo>
                    <a:cubicBezTo>
                      <a:pt x="14972" y="31313"/>
                      <a:pt x="12910" y="33909"/>
                      <a:pt x="10773" y="36505"/>
                    </a:cubicBezTo>
                    <a:cubicBezTo>
                      <a:pt x="9093" y="38490"/>
                      <a:pt x="6956" y="39329"/>
                      <a:pt x="4360" y="38566"/>
                    </a:cubicBezTo>
                    <a:cubicBezTo>
                      <a:pt x="1841" y="37802"/>
                      <a:pt x="466" y="36047"/>
                      <a:pt x="85" y="33527"/>
                    </a:cubicBezTo>
                    <a:cubicBezTo>
                      <a:pt x="-144" y="32229"/>
                      <a:pt x="85" y="30932"/>
                      <a:pt x="848" y="29939"/>
                    </a:cubicBezTo>
                    <a:cubicBezTo>
                      <a:pt x="4131" y="25664"/>
                      <a:pt x="7108" y="21160"/>
                      <a:pt x="11231" y="17572"/>
                    </a:cubicBezTo>
                    <a:cubicBezTo>
                      <a:pt x="15582" y="13754"/>
                      <a:pt x="20774" y="11922"/>
                      <a:pt x="26500" y="11922"/>
                    </a:cubicBezTo>
                    <a:cubicBezTo>
                      <a:pt x="28714" y="11922"/>
                      <a:pt x="31004" y="11922"/>
                      <a:pt x="33447" y="11617"/>
                    </a:cubicBezTo>
                    <a:cubicBezTo>
                      <a:pt x="32912" y="11082"/>
                      <a:pt x="32301" y="10624"/>
                      <a:pt x="31767" y="10090"/>
                    </a:cubicBezTo>
                    <a:cubicBezTo>
                      <a:pt x="29477" y="7647"/>
                      <a:pt x="29553" y="4059"/>
                      <a:pt x="31920" y="1768"/>
                    </a:cubicBezTo>
                    <a:cubicBezTo>
                      <a:pt x="34134" y="-445"/>
                      <a:pt x="37798" y="-675"/>
                      <a:pt x="40165" y="1616"/>
                    </a:cubicBezTo>
                    <a:cubicBezTo>
                      <a:pt x="44364" y="5662"/>
                      <a:pt x="48410" y="9785"/>
                      <a:pt x="52456" y="13907"/>
                    </a:cubicBezTo>
                    <a:cubicBezTo>
                      <a:pt x="54670" y="16197"/>
                      <a:pt x="54594" y="19709"/>
                      <a:pt x="52380" y="21999"/>
                    </a:cubicBezTo>
                    <a:cubicBezTo>
                      <a:pt x="48334" y="26122"/>
                      <a:pt x="44211" y="30244"/>
                      <a:pt x="40089" y="34291"/>
                    </a:cubicBezTo>
                    <a:cubicBezTo>
                      <a:pt x="37722" y="36581"/>
                      <a:pt x="33981" y="36428"/>
                      <a:pt x="31767" y="34138"/>
                    </a:cubicBezTo>
                    <a:cubicBezTo>
                      <a:pt x="29477" y="31848"/>
                      <a:pt x="29477" y="28183"/>
                      <a:pt x="31767" y="25817"/>
                    </a:cubicBezTo>
                    <a:cubicBezTo>
                      <a:pt x="32301" y="25282"/>
                      <a:pt x="32836" y="24824"/>
                      <a:pt x="33370" y="24290"/>
                    </a:cubicBezTo>
                    <a:cubicBezTo>
                      <a:pt x="33370" y="24137"/>
                      <a:pt x="33370" y="24061"/>
                      <a:pt x="33294" y="23908"/>
                    </a:cubicBezTo>
                    <a:close/>
                  </a:path>
                </a:pathLst>
              </a:custGeom>
              <a:solidFill>
                <a:srgbClr val="FFFFFF"/>
              </a:solidFill>
              <a:ln w="7634"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2C6D3F53-8E3C-4CBC-9E06-8C434D43532C}"/>
                  </a:ext>
                </a:extLst>
              </p:cNvPr>
              <p:cNvSpPr/>
              <p:nvPr/>
            </p:nvSpPr>
            <p:spPr>
              <a:xfrm>
                <a:off x="5596028" y="6178543"/>
                <a:ext cx="53998" cy="27257"/>
              </a:xfrm>
              <a:custGeom>
                <a:avLst/>
                <a:gdLst>
                  <a:gd name="connsiteX0" fmla="*/ 17254 w 53998"/>
                  <a:gd name="connsiteY0" fmla="*/ 27257 h 27257"/>
                  <a:gd name="connsiteX1" fmla="*/ 6337 w 53998"/>
                  <a:gd name="connsiteY1" fmla="*/ 27257 h 27257"/>
                  <a:gd name="connsiteX2" fmla="*/ 0 w 53998"/>
                  <a:gd name="connsiteY2" fmla="*/ 21226 h 27257"/>
                  <a:gd name="connsiteX3" fmla="*/ 6413 w 53998"/>
                  <a:gd name="connsiteY3" fmla="*/ 15195 h 27257"/>
                  <a:gd name="connsiteX4" fmla="*/ 26338 w 53998"/>
                  <a:gd name="connsiteY4" fmla="*/ 15195 h 27257"/>
                  <a:gd name="connsiteX5" fmla="*/ 37332 w 53998"/>
                  <a:gd name="connsiteY5" fmla="*/ 9851 h 27257"/>
                  <a:gd name="connsiteX6" fmla="*/ 43592 w 53998"/>
                  <a:gd name="connsiteY6" fmla="*/ 2064 h 27257"/>
                  <a:gd name="connsiteX7" fmla="*/ 50463 w 53998"/>
                  <a:gd name="connsiteY7" fmla="*/ 537 h 27257"/>
                  <a:gd name="connsiteX8" fmla="*/ 53975 w 53998"/>
                  <a:gd name="connsiteY8" fmla="*/ 6568 h 27257"/>
                  <a:gd name="connsiteX9" fmla="*/ 52676 w 53998"/>
                  <a:gd name="connsiteY9" fmla="*/ 9775 h 27257"/>
                  <a:gd name="connsiteX10" fmla="*/ 45348 w 53998"/>
                  <a:gd name="connsiteY10" fmla="*/ 18860 h 27257"/>
                  <a:gd name="connsiteX11" fmla="*/ 27636 w 53998"/>
                  <a:gd name="connsiteY11" fmla="*/ 27181 h 27257"/>
                  <a:gd name="connsiteX12" fmla="*/ 17254 w 53998"/>
                  <a:gd name="connsiteY12" fmla="*/ 27181 h 27257"/>
                  <a:gd name="connsiteX13" fmla="*/ 17254 w 53998"/>
                  <a:gd name="connsiteY13" fmla="*/ 27181 h 2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998" h="27257">
                    <a:moveTo>
                      <a:pt x="17254" y="27257"/>
                    </a:moveTo>
                    <a:cubicBezTo>
                      <a:pt x="13589" y="27257"/>
                      <a:pt x="9925" y="27257"/>
                      <a:pt x="6337" y="27257"/>
                    </a:cubicBezTo>
                    <a:cubicBezTo>
                      <a:pt x="2595" y="27257"/>
                      <a:pt x="0" y="24738"/>
                      <a:pt x="0" y="21226"/>
                    </a:cubicBezTo>
                    <a:cubicBezTo>
                      <a:pt x="0" y="17714"/>
                      <a:pt x="2595" y="15271"/>
                      <a:pt x="6413" y="15195"/>
                    </a:cubicBezTo>
                    <a:cubicBezTo>
                      <a:pt x="13054" y="15195"/>
                      <a:pt x="19697" y="15119"/>
                      <a:pt x="26338" y="15195"/>
                    </a:cubicBezTo>
                    <a:cubicBezTo>
                      <a:pt x="30995" y="15195"/>
                      <a:pt x="34583" y="13516"/>
                      <a:pt x="37332" y="9851"/>
                    </a:cubicBezTo>
                    <a:cubicBezTo>
                      <a:pt x="39316" y="7179"/>
                      <a:pt x="41454" y="4583"/>
                      <a:pt x="43592" y="2064"/>
                    </a:cubicBezTo>
                    <a:cubicBezTo>
                      <a:pt x="45348" y="3"/>
                      <a:pt x="48096" y="-532"/>
                      <a:pt x="50463" y="537"/>
                    </a:cubicBezTo>
                    <a:cubicBezTo>
                      <a:pt x="52753" y="1606"/>
                      <a:pt x="54203" y="3896"/>
                      <a:pt x="53975" y="6568"/>
                    </a:cubicBezTo>
                    <a:cubicBezTo>
                      <a:pt x="53898" y="7790"/>
                      <a:pt x="53440" y="8859"/>
                      <a:pt x="52676" y="9775"/>
                    </a:cubicBezTo>
                    <a:cubicBezTo>
                      <a:pt x="50234" y="12829"/>
                      <a:pt x="47867" y="15882"/>
                      <a:pt x="45348" y="18860"/>
                    </a:cubicBezTo>
                    <a:cubicBezTo>
                      <a:pt x="40691" y="24280"/>
                      <a:pt x="34736" y="27028"/>
                      <a:pt x="27636" y="27181"/>
                    </a:cubicBezTo>
                    <a:cubicBezTo>
                      <a:pt x="24201" y="27257"/>
                      <a:pt x="20689" y="27181"/>
                      <a:pt x="17254" y="27181"/>
                    </a:cubicBezTo>
                    <a:lnTo>
                      <a:pt x="17254" y="27181"/>
                    </a:lnTo>
                    <a:close/>
                  </a:path>
                </a:pathLst>
              </a:custGeom>
              <a:solidFill>
                <a:srgbClr val="FFFFFF"/>
              </a:solidFill>
              <a:ln w="7634" cap="flat">
                <a:noFill/>
                <a:prstDash val="solid"/>
                <a:miter/>
              </a:ln>
            </p:spPr>
            <p:txBody>
              <a:bodyPr rtlCol="0" anchor="ctr"/>
              <a:lstStyle/>
              <a:p>
                <a:endParaRPr lang="en-IN"/>
              </a:p>
            </p:txBody>
          </p:sp>
        </p:grpSp>
      </p:grpSp>
    </p:spTree>
    <p:extLst>
      <p:ext uri="{BB962C8B-B14F-4D97-AF65-F5344CB8AC3E}">
        <p14:creationId xmlns:p14="http://schemas.microsoft.com/office/powerpoint/2010/main" val="4102693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75000"/>
                <a:lumOff val="25000"/>
              </a:schemeClr>
            </a:gs>
            <a:gs pos="31000">
              <a:srgbClr val="121212"/>
            </a:gs>
          </a:gsLst>
          <a:lin ang="5400000" scaled="1"/>
        </a:gradFill>
        <a:effectLst/>
      </p:bgPr>
    </p:bg>
    <p:spTree>
      <p:nvGrpSpPr>
        <p:cNvPr id="1" name="">
          <a:extLst>
            <a:ext uri="{FF2B5EF4-FFF2-40B4-BE49-F238E27FC236}">
              <a16:creationId xmlns:a16="http://schemas.microsoft.com/office/drawing/2014/main" id="{53B0DC25-3846-7ABB-3AF8-E04508924D4A}"/>
            </a:ext>
          </a:extLst>
        </p:cNvPr>
        <p:cNvGrpSpPr/>
        <p:nvPr/>
      </p:nvGrpSpPr>
      <p:grpSpPr>
        <a:xfrm>
          <a:off x="0" y="0"/>
          <a:ext cx="0" cy="0"/>
          <a:chOff x="0" y="0"/>
          <a:chExt cx="0" cy="0"/>
        </a:xfrm>
      </p:grpSpPr>
      <p:sp>
        <p:nvSpPr>
          <p:cNvPr id="94" name="Rectangle: Rounded Corners 93">
            <a:extLst>
              <a:ext uri="{FF2B5EF4-FFF2-40B4-BE49-F238E27FC236}">
                <a16:creationId xmlns:a16="http://schemas.microsoft.com/office/drawing/2014/main" id="{581BDD3D-C112-DE4E-D648-8D53FE7828EF}"/>
              </a:ext>
            </a:extLst>
          </p:cNvPr>
          <p:cNvSpPr/>
          <p:nvPr/>
        </p:nvSpPr>
        <p:spPr>
          <a:xfrm>
            <a:off x="1501333" y="4892040"/>
            <a:ext cx="2730210" cy="1038822"/>
          </a:xfrm>
          <a:prstGeom prst="roundRect">
            <a:avLst/>
          </a:prstGeom>
          <a:solidFill>
            <a:srgbClr val="0FBE5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The highest average streams are 2000’s- 2010’s</a:t>
            </a:r>
          </a:p>
        </p:txBody>
      </p:sp>
      <p:sp>
        <p:nvSpPr>
          <p:cNvPr id="95" name="Rectangle: Rounded Corners 94">
            <a:extLst>
              <a:ext uri="{FF2B5EF4-FFF2-40B4-BE49-F238E27FC236}">
                <a16:creationId xmlns:a16="http://schemas.microsoft.com/office/drawing/2014/main" id="{BE8C9A39-7D40-B2DC-81E3-4F3539037D82}"/>
              </a:ext>
            </a:extLst>
          </p:cNvPr>
          <p:cNvSpPr/>
          <p:nvPr/>
        </p:nvSpPr>
        <p:spPr>
          <a:xfrm>
            <a:off x="10704212" y="192237"/>
            <a:ext cx="1363509" cy="297947"/>
          </a:xfrm>
          <a:prstGeom prst="roundRect">
            <a:avLst>
              <a:gd name="adj" fmla="val 50000"/>
            </a:avLst>
          </a:prstGeom>
          <a:solidFill>
            <a:srgbClr val="0A08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TextBox 95">
            <a:extLst>
              <a:ext uri="{FF2B5EF4-FFF2-40B4-BE49-F238E27FC236}">
                <a16:creationId xmlns:a16="http://schemas.microsoft.com/office/drawing/2014/main" id="{5E144E54-23FA-04D6-2CA4-DD6700318B9D}"/>
              </a:ext>
            </a:extLst>
          </p:cNvPr>
          <p:cNvSpPr txBox="1"/>
          <p:nvPr/>
        </p:nvSpPr>
        <p:spPr>
          <a:xfrm>
            <a:off x="10977260" y="209139"/>
            <a:ext cx="857927" cy="276999"/>
          </a:xfrm>
          <a:prstGeom prst="rect">
            <a:avLst/>
          </a:prstGeom>
          <a:noFill/>
        </p:spPr>
        <p:txBody>
          <a:bodyPr wrap="none" rtlCol="0">
            <a:spAutoFit/>
          </a:bodyPr>
          <a:lstStyle/>
          <a:p>
            <a:r>
              <a:rPr lang="en-IN" sz="1200" b="1">
                <a:solidFill>
                  <a:schemeClr val="bg1"/>
                </a:solidFill>
                <a:latin typeface="Poppins Medium" panose="00000600000000000000" pitchFamily="50" charset="0"/>
                <a:cs typeface="Poppins Medium" panose="00000600000000000000" pitchFamily="50" charset="0"/>
              </a:rPr>
              <a:t>GROUP 4</a:t>
            </a:r>
          </a:p>
        </p:txBody>
      </p:sp>
      <p:sp>
        <p:nvSpPr>
          <p:cNvPr id="97" name="Oval 96">
            <a:extLst>
              <a:ext uri="{FF2B5EF4-FFF2-40B4-BE49-F238E27FC236}">
                <a16:creationId xmlns:a16="http://schemas.microsoft.com/office/drawing/2014/main" id="{9F2ECB94-8A62-951E-2F4D-93FFF72FDACA}"/>
              </a:ext>
            </a:extLst>
          </p:cNvPr>
          <p:cNvSpPr/>
          <p:nvPr/>
        </p:nvSpPr>
        <p:spPr>
          <a:xfrm>
            <a:off x="10741700" y="220124"/>
            <a:ext cx="238127" cy="238127"/>
          </a:xfrm>
          <a:prstGeom prst="ellipse">
            <a:avLst/>
          </a:prstGeom>
          <a:solidFill>
            <a:srgbClr val="55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Graphic 78">
            <a:extLst>
              <a:ext uri="{FF2B5EF4-FFF2-40B4-BE49-F238E27FC236}">
                <a16:creationId xmlns:a16="http://schemas.microsoft.com/office/drawing/2014/main" id="{6CD8BCF7-5759-502A-9134-9D812175A4CB}"/>
              </a:ext>
            </a:extLst>
          </p:cNvPr>
          <p:cNvSpPr/>
          <p:nvPr/>
        </p:nvSpPr>
        <p:spPr>
          <a:xfrm>
            <a:off x="10802731" y="275164"/>
            <a:ext cx="116064" cy="12804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bg1"/>
          </a:solidFill>
          <a:ln w="6016" cap="flat">
            <a:noFill/>
            <a:prstDash val="solid"/>
            <a:miter/>
          </a:ln>
        </p:spPr>
        <p:txBody>
          <a:bodyPr rtlCol="0" anchor="ctr"/>
          <a:lstStyle/>
          <a:p>
            <a:endParaRPr lang="en-IN"/>
          </a:p>
        </p:txBody>
      </p:sp>
      <p:sp>
        <p:nvSpPr>
          <p:cNvPr id="99" name="Isosceles Triangle 98">
            <a:extLst>
              <a:ext uri="{FF2B5EF4-FFF2-40B4-BE49-F238E27FC236}">
                <a16:creationId xmlns:a16="http://schemas.microsoft.com/office/drawing/2014/main" id="{E15E7A5D-C5BF-7A2F-D5BB-45447793DE4C}"/>
              </a:ext>
            </a:extLst>
          </p:cNvPr>
          <p:cNvSpPr/>
          <p:nvPr/>
        </p:nvSpPr>
        <p:spPr>
          <a:xfrm rot="3600000">
            <a:off x="11858946" y="286368"/>
            <a:ext cx="86542" cy="746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DDBE87C1-1EC5-9716-EE7F-E25D68B2029B}"/>
              </a:ext>
            </a:extLst>
          </p:cNvPr>
          <p:cNvSpPr txBox="1"/>
          <p:nvPr/>
        </p:nvSpPr>
        <p:spPr>
          <a:xfrm>
            <a:off x="10214422" y="4708414"/>
            <a:ext cx="1408745" cy="957630"/>
          </a:xfrm>
          <a:prstGeom prst="rect">
            <a:avLst/>
          </a:prstGeom>
          <a:noFill/>
        </p:spPr>
        <p:txBody>
          <a:bodyPr wrap="square" lIns="0" tIns="0" rIns="0" bIns="0" rtlCol="0" anchor="ctr" anchorCtr="0">
            <a:noAutofit/>
          </a:bodyPr>
          <a:lstStyle/>
          <a:p>
            <a:pPr algn="ctr"/>
            <a:endParaRPr lang="en-US" sz="1400" b="1">
              <a:solidFill>
                <a:srgbClr val="1DB954"/>
              </a:solidFill>
              <a:latin typeface="Segoe UI" panose="020B0502040204020203" pitchFamily="34" charset="0"/>
              <a:cs typeface="Segoe UI" panose="020B0502040204020203" pitchFamily="34" charset="0"/>
            </a:endParaRPr>
          </a:p>
        </p:txBody>
      </p:sp>
      <p:sp>
        <p:nvSpPr>
          <p:cNvPr id="100" name="Rectangle: Rounded Corners 99">
            <a:extLst>
              <a:ext uri="{FF2B5EF4-FFF2-40B4-BE49-F238E27FC236}">
                <a16:creationId xmlns:a16="http://schemas.microsoft.com/office/drawing/2014/main" id="{40E7A9C9-10B6-3859-D63C-B0F3FBEBE8CD}"/>
              </a:ext>
            </a:extLst>
          </p:cNvPr>
          <p:cNvSpPr/>
          <p:nvPr/>
        </p:nvSpPr>
        <p:spPr>
          <a:xfrm>
            <a:off x="4481555" y="4863628"/>
            <a:ext cx="2656859" cy="1038403"/>
          </a:xfrm>
          <a:prstGeom prst="roundRect">
            <a:avLst/>
          </a:prstGeom>
          <a:solidFill>
            <a:srgbClr val="0FBE5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The rise in streams starting in the 1960s may reflect the enduring popularity of iconic tracks</a:t>
            </a:r>
            <a:endParaRPr lang="en-US" sz="1400"/>
          </a:p>
        </p:txBody>
      </p:sp>
      <p:sp>
        <p:nvSpPr>
          <p:cNvPr id="101" name="Rectangle: Rounded Corners 100">
            <a:extLst>
              <a:ext uri="{FF2B5EF4-FFF2-40B4-BE49-F238E27FC236}">
                <a16:creationId xmlns:a16="http://schemas.microsoft.com/office/drawing/2014/main" id="{3C31D81E-EE93-FEE2-C12F-59D0EFBB74C8}"/>
              </a:ext>
            </a:extLst>
          </p:cNvPr>
          <p:cNvSpPr/>
          <p:nvPr/>
        </p:nvSpPr>
        <p:spPr>
          <a:xfrm>
            <a:off x="7388426" y="4892040"/>
            <a:ext cx="2656859" cy="1035084"/>
          </a:xfrm>
          <a:prstGeom prst="roundRect">
            <a:avLst/>
          </a:prstGeom>
          <a:solidFill>
            <a:srgbClr val="0FBE5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Average streams for earlier decades are lower but still impressive</a:t>
            </a:r>
          </a:p>
        </p:txBody>
      </p:sp>
      <p:pic>
        <p:nvPicPr>
          <p:cNvPr id="6" name="Picture 5">
            <a:extLst>
              <a:ext uri="{FF2B5EF4-FFF2-40B4-BE49-F238E27FC236}">
                <a16:creationId xmlns:a16="http://schemas.microsoft.com/office/drawing/2014/main" id="{C46E06B8-C99F-6FCE-5776-4073D3B4899C}"/>
              </a:ext>
            </a:extLst>
          </p:cNvPr>
          <p:cNvPicPr>
            <a:picLocks noChangeAspect="1"/>
          </p:cNvPicPr>
          <p:nvPr/>
        </p:nvPicPr>
        <p:blipFill>
          <a:blip r:embed="rId3"/>
          <a:stretch>
            <a:fillRect/>
          </a:stretch>
        </p:blipFill>
        <p:spPr>
          <a:xfrm>
            <a:off x="3172968" y="1234440"/>
            <a:ext cx="5004008" cy="2911108"/>
          </a:xfrm>
          <a:custGeom>
            <a:avLst/>
            <a:gdLst>
              <a:gd name="connsiteX0" fmla="*/ 259140 w 5247168"/>
              <a:gd name="connsiteY0" fmla="*/ 0 h 3498112"/>
              <a:gd name="connsiteX1" fmla="*/ 4988028 w 5247168"/>
              <a:gd name="connsiteY1" fmla="*/ 0 h 3498112"/>
              <a:gd name="connsiteX2" fmla="*/ 5247168 w 5247168"/>
              <a:gd name="connsiteY2" fmla="*/ 259140 h 3498112"/>
              <a:gd name="connsiteX3" fmla="*/ 5247168 w 5247168"/>
              <a:gd name="connsiteY3" fmla="*/ 3238972 h 3498112"/>
              <a:gd name="connsiteX4" fmla="*/ 4988028 w 5247168"/>
              <a:gd name="connsiteY4" fmla="*/ 3498112 h 3498112"/>
              <a:gd name="connsiteX5" fmla="*/ 259140 w 5247168"/>
              <a:gd name="connsiteY5" fmla="*/ 3498112 h 3498112"/>
              <a:gd name="connsiteX6" fmla="*/ 0 w 5247168"/>
              <a:gd name="connsiteY6" fmla="*/ 3238972 h 3498112"/>
              <a:gd name="connsiteX7" fmla="*/ 0 w 5247168"/>
              <a:gd name="connsiteY7" fmla="*/ 259140 h 3498112"/>
              <a:gd name="connsiteX8" fmla="*/ 259140 w 5247168"/>
              <a:gd name="connsiteY8" fmla="*/ 0 h 349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47168" h="3498112">
                <a:moveTo>
                  <a:pt x="259140" y="0"/>
                </a:moveTo>
                <a:lnTo>
                  <a:pt x="4988028" y="0"/>
                </a:lnTo>
                <a:cubicBezTo>
                  <a:pt x="5131148" y="0"/>
                  <a:pt x="5247168" y="116021"/>
                  <a:pt x="5247168" y="259140"/>
                </a:cubicBezTo>
                <a:lnTo>
                  <a:pt x="5247168" y="3238972"/>
                </a:lnTo>
                <a:cubicBezTo>
                  <a:pt x="5247168" y="3382091"/>
                  <a:pt x="5131148" y="3498112"/>
                  <a:pt x="4988028" y="3498112"/>
                </a:cubicBezTo>
                <a:lnTo>
                  <a:pt x="259140" y="3498112"/>
                </a:lnTo>
                <a:cubicBezTo>
                  <a:pt x="116021" y="3498112"/>
                  <a:pt x="0" y="3382091"/>
                  <a:pt x="0" y="3238972"/>
                </a:cubicBezTo>
                <a:lnTo>
                  <a:pt x="0" y="259140"/>
                </a:lnTo>
                <a:cubicBezTo>
                  <a:pt x="0" y="116021"/>
                  <a:pt x="116021" y="0"/>
                  <a:pt x="259140" y="0"/>
                </a:cubicBezTo>
                <a:close/>
              </a:path>
            </a:pathLst>
          </a:custGeom>
        </p:spPr>
      </p:pic>
      <p:sp>
        <p:nvSpPr>
          <p:cNvPr id="11" name="Freeform: Shape 10">
            <a:extLst>
              <a:ext uri="{FF2B5EF4-FFF2-40B4-BE49-F238E27FC236}">
                <a16:creationId xmlns:a16="http://schemas.microsoft.com/office/drawing/2014/main" id="{79F6A310-FB34-14AD-ADAF-0B56FF35CD40}"/>
              </a:ext>
            </a:extLst>
          </p:cNvPr>
          <p:cNvSpPr/>
          <p:nvPr/>
        </p:nvSpPr>
        <p:spPr>
          <a:xfrm>
            <a:off x="0" y="6150953"/>
            <a:ext cx="12191999" cy="707886"/>
          </a:xfrm>
          <a:custGeom>
            <a:avLst/>
            <a:gdLst>
              <a:gd name="connsiteX0" fmla="*/ 0 w 12192000"/>
              <a:gd name="connsiteY0" fmla="*/ 0 h 1168889"/>
              <a:gd name="connsiteX1" fmla="*/ 12192000 w 12192000"/>
              <a:gd name="connsiteY1" fmla="*/ 0 h 1168889"/>
              <a:gd name="connsiteX2" fmla="*/ 12192000 w 12192000"/>
              <a:gd name="connsiteY2" fmla="*/ 1168890 h 1168889"/>
              <a:gd name="connsiteX3" fmla="*/ 0 w 12192000"/>
              <a:gd name="connsiteY3" fmla="*/ 1168890 h 1168889"/>
              <a:gd name="connsiteX4" fmla="*/ 0 w 12192000"/>
              <a:gd name="connsiteY4" fmla="*/ 0 h 1168889"/>
              <a:gd name="connsiteX5" fmla="*/ 0 w 12192000"/>
              <a:gd name="connsiteY5" fmla="*/ 0 h 11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168889">
                <a:moveTo>
                  <a:pt x="0" y="0"/>
                </a:moveTo>
                <a:lnTo>
                  <a:pt x="12192000" y="0"/>
                </a:lnTo>
                <a:lnTo>
                  <a:pt x="12192000" y="1168890"/>
                </a:lnTo>
                <a:lnTo>
                  <a:pt x="0" y="1168890"/>
                </a:lnTo>
                <a:lnTo>
                  <a:pt x="0" y="0"/>
                </a:lnTo>
                <a:lnTo>
                  <a:pt x="0" y="0"/>
                </a:lnTo>
                <a:close/>
              </a:path>
            </a:pathLst>
          </a:cu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12" name="Rectangle: Rounded Corners 11">
            <a:extLst>
              <a:ext uri="{FF2B5EF4-FFF2-40B4-BE49-F238E27FC236}">
                <a16:creationId xmlns:a16="http://schemas.microsoft.com/office/drawing/2014/main" id="{0C85B671-1C51-95D7-429C-2419AE4CACB0}"/>
              </a:ext>
            </a:extLst>
          </p:cNvPr>
          <p:cNvSpPr/>
          <p:nvPr/>
        </p:nvSpPr>
        <p:spPr>
          <a:xfrm>
            <a:off x="11153040" y="6400799"/>
            <a:ext cx="682147" cy="556179"/>
          </a:xfrm>
          <a:prstGeom prst="roundRect">
            <a:avLst/>
          </a:prstGeom>
          <a:solidFill>
            <a:srgbClr val="0FBE5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7498CF8-137B-E72B-7DB0-9252493494E9}"/>
              </a:ext>
            </a:extLst>
          </p:cNvPr>
          <p:cNvGrpSpPr/>
          <p:nvPr/>
        </p:nvGrpSpPr>
        <p:grpSpPr>
          <a:xfrm>
            <a:off x="124279" y="202273"/>
            <a:ext cx="297947" cy="297947"/>
            <a:chOff x="8892506" y="664914"/>
            <a:chExt cx="209401" cy="209401"/>
          </a:xfrm>
        </p:grpSpPr>
        <p:sp>
          <p:nvSpPr>
            <p:cNvPr id="19" name="Oval 18">
              <a:hlinkClick r:id="" action="ppaction://hlinkshowjump?jump=previousslide"/>
              <a:extLst>
                <a:ext uri="{FF2B5EF4-FFF2-40B4-BE49-F238E27FC236}">
                  <a16:creationId xmlns:a16="http://schemas.microsoft.com/office/drawing/2014/main" id="{D51FA57F-E953-EF61-AC3C-8700822CBEA2}"/>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Graphic 63" descr="Caret Left with solid fill">
              <a:hlinkClick r:id="" action="ppaction://hlinkshowjump?jump=previousslide"/>
              <a:extLst>
                <a:ext uri="{FF2B5EF4-FFF2-40B4-BE49-F238E27FC236}">
                  <a16:creationId xmlns:a16="http://schemas.microsoft.com/office/drawing/2014/main" id="{ED80C0BB-73F0-078E-1916-96CA0D31693D}"/>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24" name="Group 23">
            <a:extLst>
              <a:ext uri="{FF2B5EF4-FFF2-40B4-BE49-F238E27FC236}">
                <a16:creationId xmlns:a16="http://schemas.microsoft.com/office/drawing/2014/main" id="{0DCB64E0-B0B8-3D8A-0BA4-EACDC523E612}"/>
              </a:ext>
            </a:extLst>
          </p:cNvPr>
          <p:cNvGrpSpPr/>
          <p:nvPr/>
        </p:nvGrpSpPr>
        <p:grpSpPr>
          <a:xfrm flipH="1">
            <a:off x="532169" y="202273"/>
            <a:ext cx="297947" cy="297947"/>
            <a:chOff x="8892506" y="664914"/>
            <a:chExt cx="209401" cy="209401"/>
          </a:xfrm>
        </p:grpSpPr>
        <p:sp>
          <p:nvSpPr>
            <p:cNvPr id="25" name="Oval 24">
              <a:hlinkClick r:id="" action="ppaction://hlinkshowjump?jump=nextslide"/>
              <a:extLst>
                <a:ext uri="{FF2B5EF4-FFF2-40B4-BE49-F238E27FC236}">
                  <a16:creationId xmlns:a16="http://schemas.microsoft.com/office/drawing/2014/main" id="{858076B7-CBE6-27FA-8F17-91F610BA420F}"/>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Graphic 63" descr="Caret Left with solid fill">
              <a:hlinkClick r:id="" action="ppaction://hlinkshowjump?jump=nextslide"/>
              <a:extLst>
                <a:ext uri="{FF2B5EF4-FFF2-40B4-BE49-F238E27FC236}">
                  <a16:creationId xmlns:a16="http://schemas.microsoft.com/office/drawing/2014/main" id="{415C1732-D100-03BD-EBAB-D9D0CA5903B4}"/>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sp>
        <p:nvSpPr>
          <p:cNvPr id="32" name="Slide Number Placeholder 4">
            <a:extLst>
              <a:ext uri="{FF2B5EF4-FFF2-40B4-BE49-F238E27FC236}">
                <a16:creationId xmlns:a16="http://schemas.microsoft.com/office/drawing/2014/main" id="{E2CBC274-4049-4FEC-FCE4-E6D202C680AB}"/>
              </a:ext>
            </a:extLst>
          </p:cNvPr>
          <p:cNvSpPr txBox="1">
            <a:spLocks/>
          </p:cNvSpPr>
          <p:nvPr/>
        </p:nvSpPr>
        <p:spPr>
          <a:xfrm>
            <a:off x="11153040" y="6496325"/>
            <a:ext cx="587058" cy="365125"/>
          </a:xfrm>
          <a:custGeom>
            <a:avLst/>
            <a:gdLst>
              <a:gd name="connsiteX0" fmla="*/ 762059 w 1524118"/>
              <a:gd name="connsiteY0" fmla="*/ 0 h 1524118"/>
              <a:gd name="connsiteX1" fmla="*/ 1524118 w 1524118"/>
              <a:gd name="connsiteY1" fmla="*/ 762059 h 1524118"/>
              <a:gd name="connsiteX2" fmla="*/ 762059 w 1524118"/>
              <a:gd name="connsiteY2" fmla="*/ 1524118 h 1524118"/>
              <a:gd name="connsiteX3" fmla="*/ 0 w 1524118"/>
              <a:gd name="connsiteY3" fmla="*/ 762059 h 1524118"/>
              <a:gd name="connsiteX4" fmla="*/ 762059 w 1524118"/>
              <a:gd name="connsiteY4" fmla="*/ 0 h 1524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118" h="1524118">
                <a:moveTo>
                  <a:pt x="762059" y="0"/>
                </a:moveTo>
                <a:cubicBezTo>
                  <a:pt x="1182933" y="0"/>
                  <a:pt x="1524118" y="341185"/>
                  <a:pt x="1524118" y="762059"/>
                </a:cubicBezTo>
                <a:cubicBezTo>
                  <a:pt x="1524118" y="1182933"/>
                  <a:pt x="1182933" y="1524118"/>
                  <a:pt x="762059" y="1524118"/>
                </a:cubicBezTo>
                <a:cubicBezTo>
                  <a:pt x="341185" y="1524118"/>
                  <a:pt x="0" y="1182933"/>
                  <a:pt x="0" y="762059"/>
                </a:cubicBezTo>
                <a:cubicBezTo>
                  <a:pt x="0" y="341185"/>
                  <a:pt x="341185" y="0"/>
                  <a:pt x="762059" y="0"/>
                </a:cubicBezTo>
                <a:close/>
              </a:path>
            </a:pathLst>
          </a:custGeom>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b="1">
                <a:solidFill>
                  <a:schemeClr val="bg1"/>
                </a:solidFill>
              </a:rPr>
              <a:t>14</a:t>
            </a:r>
          </a:p>
        </p:txBody>
      </p:sp>
      <p:sp>
        <p:nvSpPr>
          <p:cNvPr id="34" name="TextBox 33">
            <a:extLst>
              <a:ext uri="{FF2B5EF4-FFF2-40B4-BE49-F238E27FC236}">
                <a16:creationId xmlns:a16="http://schemas.microsoft.com/office/drawing/2014/main" id="{E59E4063-77DE-43A9-7C37-2E9D9D54FF6F}"/>
              </a:ext>
            </a:extLst>
          </p:cNvPr>
          <p:cNvSpPr txBox="1"/>
          <p:nvPr/>
        </p:nvSpPr>
        <p:spPr>
          <a:xfrm>
            <a:off x="343942" y="486138"/>
            <a:ext cx="3842719" cy="707886"/>
          </a:xfrm>
          <a:prstGeom prst="rect">
            <a:avLst/>
          </a:prstGeom>
          <a:noFill/>
        </p:spPr>
        <p:txBody>
          <a:bodyPr wrap="square" rtlCol="0">
            <a:spAutoFit/>
          </a:bodyPr>
          <a:lstStyle/>
          <a:p>
            <a:r>
              <a:rPr lang="en-IN" sz="4000">
                <a:solidFill>
                  <a:srgbClr val="0FBE5D"/>
                </a:solidFill>
                <a:latin typeface="Poppins Medium" panose="00000600000000000000" pitchFamily="50" charset="0"/>
                <a:cs typeface="Poppins Medium" panose="00000600000000000000" pitchFamily="50" charset="0"/>
              </a:rPr>
              <a:t>Visualisation</a:t>
            </a:r>
            <a:endParaRPr lang="en-US" sz="4000" b="1">
              <a:solidFill>
                <a:schemeClr val="bg1"/>
              </a:solidFill>
              <a:latin typeface="Segoe UI" panose="020B0502040204020203" pitchFamily="34" charset="0"/>
              <a:cs typeface="Segoe UI" panose="020B0502040204020203" pitchFamily="34" charset="0"/>
            </a:endParaRPr>
          </a:p>
        </p:txBody>
      </p:sp>
      <p:grpSp>
        <p:nvGrpSpPr>
          <p:cNvPr id="35" name="Group 34">
            <a:extLst>
              <a:ext uri="{FF2B5EF4-FFF2-40B4-BE49-F238E27FC236}">
                <a16:creationId xmlns:a16="http://schemas.microsoft.com/office/drawing/2014/main" id="{0F0EB44E-DBAB-18C7-A0D1-696F3433086F}"/>
              </a:ext>
            </a:extLst>
          </p:cNvPr>
          <p:cNvGrpSpPr/>
          <p:nvPr/>
        </p:nvGrpSpPr>
        <p:grpSpPr>
          <a:xfrm>
            <a:off x="3963890" y="6280194"/>
            <a:ext cx="3614889" cy="518226"/>
            <a:chOff x="5032676" y="4451648"/>
            <a:chExt cx="5086942" cy="729257"/>
          </a:xfrm>
        </p:grpSpPr>
        <p:sp>
          <p:nvSpPr>
            <p:cNvPr id="36" name="TextBox 35">
              <a:extLst>
                <a:ext uri="{FF2B5EF4-FFF2-40B4-BE49-F238E27FC236}">
                  <a16:creationId xmlns:a16="http://schemas.microsoft.com/office/drawing/2014/main" id="{9E1FCF2C-D2E7-EF8B-690B-EA5818DD4088}"/>
                </a:ext>
              </a:extLst>
            </p:cNvPr>
            <p:cNvSpPr txBox="1"/>
            <p:nvPr/>
          </p:nvSpPr>
          <p:spPr>
            <a:xfrm>
              <a:off x="5032676" y="4934684"/>
              <a:ext cx="441146" cy="246221"/>
            </a:xfrm>
            <a:prstGeom prst="rect">
              <a:avLst/>
            </a:prstGeom>
            <a:noFill/>
          </p:spPr>
          <p:txBody>
            <a:bodyPr wrap="none" rtlCol="0">
              <a:spAutoFit/>
            </a:bodyPr>
            <a:lstStyle/>
            <a:p>
              <a:pPr algn="l"/>
              <a:r>
                <a:rPr lang="en-IN" sz="1000" spc="0" baseline="0">
                  <a:ln/>
                  <a:solidFill>
                    <a:srgbClr val="A3A3A3"/>
                  </a:solidFill>
                  <a:latin typeface="Poppins-Regular"/>
                  <a:cs typeface="Poppins-Regular"/>
                  <a:sym typeface="Poppins-Regular"/>
                  <a:rtl val="0"/>
                </a:rPr>
                <a:t>0:23</a:t>
              </a:r>
            </a:p>
          </p:txBody>
        </p:sp>
        <p:sp>
          <p:nvSpPr>
            <p:cNvPr id="37" name="TextBox 36">
              <a:extLst>
                <a:ext uri="{FF2B5EF4-FFF2-40B4-BE49-F238E27FC236}">
                  <a16:creationId xmlns:a16="http://schemas.microsoft.com/office/drawing/2014/main" id="{35490947-4C64-6A38-F083-1678AA3C1934}"/>
                </a:ext>
              </a:extLst>
            </p:cNvPr>
            <p:cNvSpPr txBox="1"/>
            <p:nvPr/>
          </p:nvSpPr>
          <p:spPr>
            <a:xfrm>
              <a:off x="9607939" y="4934684"/>
              <a:ext cx="511679" cy="246221"/>
            </a:xfrm>
            <a:prstGeom prst="rect">
              <a:avLst/>
            </a:prstGeom>
            <a:noFill/>
          </p:spPr>
          <p:txBody>
            <a:bodyPr wrap="none" rtlCol="0">
              <a:spAutoFit/>
            </a:bodyPr>
            <a:lstStyle/>
            <a:p>
              <a:pPr algn="l"/>
              <a:r>
                <a:rPr lang="en-IN" sz="1000" spc="0" baseline="0">
                  <a:ln/>
                  <a:solidFill>
                    <a:srgbClr val="A3A3A3"/>
                  </a:solidFill>
                  <a:latin typeface="Poppins-Regular"/>
                  <a:cs typeface="Poppins-Regular"/>
                  <a:sym typeface="Poppins-Regular"/>
                  <a:rtl val="0"/>
                </a:rPr>
                <a:t>-3:25</a:t>
              </a:r>
            </a:p>
          </p:txBody>
        </p:sp>
        <p:grpSp>
          <p:nvGrpSpPr>
            <p:cNvPr id="38" name="Graphic 22">
              <a:extLst>
                <a:ext uri="{FF2B5EF4-FFF2-40B4-BE49-F238E27FC236}">
                  <a16:creationId xmlns:a16="http://schemas.microsoft.com/office/drawing/2014/main" id="{30B6BD08-930F-70BA-E3EC-FE22917827D9}"/>
                </a:ext>
              </a:extLst>
            </p:cNvPr>
            <p:cNvGrpSpPr/>
            <p:nvPr/>
          </p:nvGrpSpPr>
          <p:grpSpPr>
            <a:xfrm>
              <a:off x="5564212" y="5075069"/>
              <a:ext cx="4007480" cy="7634"/>
              <a:chOff x="4300409" y="6565987"/>
              <a:chExt cx="4007480" cy="7634"/>
            </a:xfrm>
          </p:grpSpPr>
          <p:sp>
            <p:nvSpPr>
              <p:cNvPr id="106" name="Freeform: Shape 105">
                <a:extLst>
                  <a:ext uri="{FF2B5EF4-FFF2-40B4-BE49-F238E27FC236}">
                    <a16:creationId xmlns:a16="http://schemas.microsoft.com/office/drawing/2014/main" id="{FB35AFEB-DB50-B493-1221-39A0653887F4}"/>
                  </a:ext>
                </a:extLst>
              </p:cNvPr>
              <p:cNvSpPr/>
              <p:nvPr/>
            </p:nvSpPr>
            <p:spPr>
              <a:xfrm>
                <a:off x="4300409" y="6565987"/>
                <a:ext cx="4007480" cy="7634"/>
              </a:xfrm>
              <a:custGeom>
                <a:avLst/>
                <a:gdLst>
                  <a:gd name="connsiteX0" fmla="*/ 0 w 4007480"/>
                  <a:gd name="connsiteY0" fmla="*/ 0 h 7634"/>
                  <a:gd name="connsiteX1" fmla="*/ 4007481 w 4007480"/>
                  <a:gd name="connsiteY1" fmla="*/ 0 h 7634"/>
                </a:gdLst>
                <a:ahLst/>
                <a:cxnLst>
                  <a:cxn ang="0">
                    <a:pos x="connsiteX0" y="connsiteY0"/>
                  </a:cxn>
                  <a:cxn ang="0">
                    <a:pos x="connsiteX1" y="connsiteY1"/>
                  </a:cxn>
                </a:cxnLst>
                <a:rect l="l" t="t" r="r" b="b"/>
                <a:pathLst>
                  <a:path w="4007480" h="7634">
                    <a:moveTo>
                      <a:pt x="0" y="0"/>
                    </a:moveTo>
                    <a:lnTo>
                      <a:pt x="4007481" y="0"/>
                    </a:lnTo>
                  </a:path>
                </a:pathLst>
              </a:custGeom>
              <a:ln w="22903" cap="rnd">
                <a:solidFill>
                  <a:srgbClr val="A3A3A3"/>
                </a:solidFill>
                <a:prstDash val="solid"/>
                <a:round/>
              </a:ln>
            </p:spPr>
            <p:txBody>
              <a:bodyPr rtlCol="0" anchor="ctr"/>
              <a:lstStyle/>
              <a:p>
                <a:endParaRPr lang="en-IN"/>
              </a:p>
            </p:txBody>
          </p:sp>
          <p:sp>
            <p:nvSpPr>
              <p:cNvPr id="107" name="Freeform: Shape 106">
                <a:extLst>
                  <a:ext uri="{FF2B5EF4-FFF2-40B4-BE49-F238E27FC236}">
                    <a16:creationId xmlns:a16="http://schemas.microsoft.com/office/drawing/2014/main" id="{F2215455-FBB5-3106-7476-F03FE453D4F1}"/>
                  </a:ext>
                </a:extLst>
              </p:cNvPr>
              <p:cNvSpPr/>
              <p:nvPr/>
            </p:nvSpPr>
            <p:spPr>
              <a:xfrm>
                <a:off x="4300409" y="6565987"/>
                <a:ext cx="324992" cy="7634"/>
              </a:xfrm>
              <a:custGeom>
                <a:avLst/>
                <a:gdLst>
                  <a:gd name="connsiteX0" fmla="*/ 0 w 324992"/>
                  <a:gd name="connsiteY0" fmla="*/ 0 h 7634"/>
                  <a:gd name="connsiteX1" fmla="*/ 324993 w 324992"/>
                  <a:gd name="connsiteY1" fmla="*/ 0 h 7634"/>
                </a:gdLst>
                <a:ahLst/>
                <a:cxnLst>
                  <a:cxn ang="0">
                    <a:pos x="connsiteX0" y="connsiteY0"/>
                  </a:cxn>
                  <a:cxn ang="0">
                    <a:pos x="connsiteX1" y="connsiteY1"/>
                  </a:cxn>
                </a:cxnLst>
                <a:rect l="l" t="t" r="r" b="b"/>
                <a:pathLst>
                  <a:path w="324992" h="7634">
                    <a:moveTo>
                      <a:pt x="0" y="0"/>
                    </a:moveTo>
                    <a:lnTo>
                      <a:pt x="324993" y="0"/>
                    </a:lnTo>
                  </a:path>
                </a:pathLst>
              </a:custGeom>
              <a:ln w="22903" cap="rnd">
                <a:solidFill>
                  <a:srgbClr val="FFFFFF"/>
                </a:solidFill>
                <a:prstDash val="solid"/>
                <a:round/>
              </a:ln>
            </p:spPr>
            <p:txBody>
              <a:bodyPr rtlCol="0" anchor="ctr"/>
              <a:lstStyle/>
              <a:p>
                <a:endParaRPr lang="en-IN"/>
              </a:p>
            </p:txBody>
          </p:sp>
        </p:grpSp>
        <p:grpSp>
          <p:nvGrpSpPr>
            <p:cNvPr id="39" name="Graphic 22">
              <a:extLst>
                <a:ext uri="{FF2B5EF4-FFF2-40B4-BE49-F238E27FC236}">
                  <a16:creationId xmlns:a16="http://schemas.microsoft.com/office/drawing/2014/main" id="{B866A85C-5BEE-A6BE-E489-798D3F7E9E57}"/>
                </a:ext>
              </a:extLst>
            </p:cNvPr>
            <p:cNvGrpSpPr/>
            <p:nvPr/>
          </p:nvGrpSpPr>
          <p:grpSpPr>
            <a:xfrm>
              <a:off x="7104255" y="4451648"/>
              <a:ext cx="1010457" cy="347287"/>
              <a:chOff x="5985836" y="6055175"/>
              <a:chExt cx="682813" cy="234678"/>
            </a:xfrm>
          </p:grpSpPr>
          <p:grpSp>
            <p:nvGrpSpPr>
              <p:cNvPr id="87" name="Graphic 22">
                <a:extLst>
                  <a:ext uri="{FF2B5EF4-FFF2-40B4-BE49-F238E27FC236}">
                    <a16:creationId xmlns:a16="http://schemas.microsoft.com/office/drawing/2014/main" id="{2E1CC595-E524-92FD-F123-CBF4AC4A903C}"/>
                  </a:ext>
                </a:extLst>
              </p:cNvPr>
              <p:cNvGrpSpPr/>
              <p:nvPr/>
            </p:nvGrpSpPr>
            <p:grpSpPr>
              <a:xfrm>
                <a:off x="6209903" y="6055175"/>
                <a:ext cx="234678" cy="234678"/>
                <a:chOff x="6209903" y="6055175"/>
                <a:chExt cx="234678" cy="234678"/>
              </a:xfrm>
            </p:grpSpPr>
            <p:sp>
              <p:nvSpPr>
                <p:cNvPr id="102" name="Freeform: Shape 101">
                  <a:extLst>
                    <a:ext uri="{FF2B5EF4-FFF2-40B4-BE49-F238E27FC236}">
                      <a16:creationId xmlns:a16="http://schemas.microsoft.com/office/drawing/2014/main" id="{196B5BB9-49FA-B4D4-9FE4-168F341170B2}"/>
                    </a:ext>
                  </a:extLst>
                </p:cNvPr>
                <p:cNvSpPr/>
                <p:nvPr/>
              </p:nvSpPr>
              <p:spPr>
                <a:xfrm>
                  <a:off x="6209903" y="6055175"/>
                  <a:ext cx="234678" cy="234678"/>
                </a:xfrm>
                <a:custGeom>
                  <a:avLst/>
                  <a:gdLst>
                    <a:gd name="connsiteX0" fmla="*/ 234679 w 234678"/>
                    <a:gd name="connsiteY0" fmla="*/ 117339 h 234678"/>
                    <a:gd name="connsiteX1" fmla="*/ 117339 w 234678"/>
                    <a:gd name="connsiteY1" fmla="*/ 234679 h 234678"/>
                    <a:gd name="connsiteX2" fmla="*/ 0 w 234678"/>
                    <a:gd name="connsiteY2" fmla="*/ 117339 h 234678"/>
                    <a:gd name="connsiteX3" fmla="*/ 117339 w 234678"/>
                    <a:gd name="connsiteY3" fmla="*/ 0 h 234678"/>
                    <a:gd name="connsiteX4" fmla="*/ 234679 w 234678"/>
                    <a:gd name="connsiteY4" fmla="*/ 117339 h 234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678" h="234678">
                      <a:moveTo>
                        <a:pt x="234679" y="117339"/>
                      </a:moveTo>
                      <a:cubicBezTo>
                        <a:pt x="234679" y="182144"/>
                        <a:pt x="182144" y="234679"/>
                        <a:pt x="117339" y="234679"/>
                      </a:cubicBezTo>
                      <a:cubicBezTo>
                        <a:pt x="52535" y="234679"/>
                        <a:pt x="0" y="182144"/>
                        <a:pt x="0" y="117339"/>
                      </a:cubicBezTo>
                      <a:cubicBezTo>
                        <a:pt x="0" y="52535"/>
                        <a:pt x="52535" y="0"/>
                        <a:pt x="117339" y="0"/>
                      </a:cubicBezTo>
                      <a:cubicBezTo>
                        <a:pt x="182144" y="0"/>
                        <a:pt x="234679" y="52535"/>
                        <a:pt x="234679" y="117339"/>
                      </a:cubicBezTo>
                      <a:close/>
                    </a:path>
                  </a:pathLst>
                </a:custGeom>
                <a:solidFill>
                  <a:srgbClr val="FFFFFF"/>
                </a:solidFill>
                <a:ln w="7634" cap="flat">
                  <a:noFill/>
                  <a:prstDash val="solid"/>
                  <a:miter/>
                </a:ln>
              </p:spPr>
              <p:txBody>
                <a:bodyPr rtlCol="0" anchor="ctr"/>
                <a:lstStyle/>
                <a:p>
                  <a:endParaRPr lang="en-IN"/>
                </a:p>
              </p:txBody>
            </p:sp>
            <p:grpSp>
              <p:nvGrpSpPr>
                <p:cNvPr id="103" name="Graphic 22">
                  <a:extLst>
                    <a:ext uri="{FF2B5EF4-FFF2-40B4-BE49-F238E27FC236}">
                      <a16:creationId xmlns:a16="http://schemas.microsoft.com/office/drawing/2014/main" id="{D9CE7A0B-A508-9A11-C636-35D8F2FD1BA6}"/>
                    </a:ext>
                  </a:extLst>
                </p:cNvPr>
                <p:cNvGrpSpPr/>
                <p:nvPr/>
              </p:nvGrpSpPr>
              <p:grpSpPr>
                <a:xfrm>
                  <a:off x="6289224" y="6120601"/>
                  <a:ext cx="76037" cy="103750"/>
                  <a:chOff x="6289224" y="6120601"/>
                  <a:chExt cx="76037" cy="103750"/>
                </a:xfrm>
                <a:solidFill>
                  <a:srgbClr val="000000"/>
                </a:solidFill>
              </p:grpSpPr>
              <p:sp>
                <p:nvSpPr>
                  <p:cNvPr id="104" name="Freeform: Shape 103">
                    <a:extLst>
                      <a:ext uri="{FF2B5EF4-FFF2-40B4-BE49-F238E27FC236}">
                        <a16:creationId xmlns:a16="http://schemas.microsoft.com/office/drawing/2014/main" id="{1A5745F0-6B55-9F21-7CF3-6B6A3A5DCE59}"/>
                      </a:ext>
                    </a:extLst>
                  </p:cNvPr>
                  <p:cNvSpPr/>
                  <p:nvPr/>
                </p:nvSpPr>
                <p:spPr>
                  <a:xfrm>
                    <a:off x="6289224" y="6120601"/>
                    <a:ext cx="25345" cy="103750"/>
                  </a:xfrm>
                  <a:custGeom>
                    <a:avLst/>
                    <a:gdLst>
                      <a:gd name="connsiteX0" fmla="*/ 0 w 25345"/>
                      <a:gd name="connsiteY0" fmla="*/ 0 h 103750"/>
                      <a:gd name="connsiteX1" fmla="*/ 25346 w 25345"/>
                      <a:gd name="connsiteY1" fmla="*/ 0 h 103750"/>
                      <a:gd name="connsiteX2" fmla="*/ 25346 w 25345"/>
                      <a:gd name="connsiteY2" fmla="*/ 103750 h 103750"/>
                      <a:gd name="connsiteX3" fmla="*/ 0 w 25345"/>
                      <a:gd name="connsiteY3" fmla="*/ 103750 h 103750"/>
                    </a:gdLst>
                    <a:ahLst/>
                    <a:cxnLst>
                      <a:cxn ang="0">
                        <a:pos x="connsiteX0" y="connsiteY0"/>
                      </a:cxn>
                      <a:cxn ang="0">
                        <a:pos x="connsiteX1" y="connsiteY1"/>
                      </a:cxn>
                      <a:cxn ang="0">
                        <a:pos x="connsiteX2" y="connsiteY2"/>
                      </a:cxn>
                      <a:cxn ang="0">
                        <a:pos x="connsiteX3" y="connsiteY3"/>
                      </a:cxn>
                    </a:cxnLst>
                    <a:rect l="l" t="t" r="r" b="b"/>
                    <a:pathLst>
                      <a:path w="25345" h="103750">
                        <a:moveTo>
                          <a:pt x="0" y="0"/>
                        </a:moveTo>
                        <a:lnTo>
                          <a:pt x="25346" y="0"/>
                        </a:lnTo>
                        <a:lnTo>
                          <a:pt x="25346" y="103750"/>
                        </a:lnTo>
                        <a:lnTo>
                          <a:pt x="0" y="103750"/>
                        </a:lnTo>
                        <a:close/>
                      </a:path>
                    </a:pathLst>
                  </a:custGeom>
                  <a:solidFill>
                    <a:srgbClr val="000000"/>
                  </a:solidFill>
                  <a:ln w="7634"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5ACA9E09-F9E0-CF08-8A98-1CC2A845F6D4}"/>
                      </a:ext>
                    </a:extLst>
                  </p:cNvPr>
                  <p:cNvSpPr/>
                  <p:nvPr/>
                </p:nvSpPr>
                <p:spPr>
                  <a:xfrm>
                    <a:off x="6339916" y="6120601"/>
                    <a:ext cx="25345" cy="103750"/>
                  </a:xfrm>
                  <a:custGeom>
                    <a:avLst/>
                    <a:gdLst>
                      <a:gd name="connsiteX0" fmla="*/ 0 w 25345"/>
                      <a:gd name="connsiteY0" fmla="*/ 0 h 103750"/>
                      <a:gd name="connsiteX1" fmla="*/ 25346 w 25345"/>
                      <a:gd name="connsiteY1" fmla="*/ 0 h 103750"/>
                      <a:gd name="connsiteX2" fmla="*/ 25346 w 25345"/>
                      <a:gd name="connsiteY2" fmla="*/ 103750 h 103750"/>
                      <a:gd name="connsiteX3" fmla="*/ 0 w 25345"/>
                      <a:gd name="connsiteY3" fmla="*/ 103750 h 103750"/>
                    </a:gdLst>
                    <a:ahLst/>
                    <a:cxnLst>
                      <a:cxn ang="0">
                        <a:pos x="connsiteX0" y="connsiteY0"/>
                      </a:cxn>
                      <a:cxn ang="0">
                        <a:pos x="connsiteX1" y="connsiteY1"/>
                      </a:cxn>
                      <a:cxn ang="0">
                        <a:pos x="connsiteX2" y="connsiteY2"/>
                      </a:cxn>
                      <a:cxn ang="0">
                        <a:pos x="connsiteX3" y="connsiteY3"/>
                      </a:cxn>
                    </a:cxnLst>
                    <a:rect l="l" t="t" r="r" b="b"/>
                    <a:pathLst>
                      <a:path w="25345" h="103750">
                        <a:moveTo>
                          <a:pt x="0" y="0"/>
                        </a:moveTo>
                        <a:lnTo>
                          <a:pt x="25346" y="0"/>
                        </a:lnTo>
                        <a:lnTo>
                          <a:pt x="25346" y="103750"/>
                        </a:lnTo>
                        <a:lnTo>
                          <a:pt x="0" y="103750"/>
                        </a:lnTo>
                        <a:close/>
                      </a:path>
                    </a:pathLst>
                  </a:custGeom>
                  <a:solidFill>
                    <a:srgbClr val="000000"/>
                  </a:solidFill>
                  <a:ln w="7634" cap="flat">
                    <a:noFill/>
                    <a:prstDash val="solid"/>
                    <a:miter/>
                  </a:ln>
                </p:spPr>
                <p:txBody>
                  <a:bodyPr rtlCol="0" anchor="ctr"/>
                  <a:lstStyle/>
                  <a:p>
                    <a:endParaRPr lang="en-IN"/>
                  </a:p>
                </p:txBody>
              </p:sp>
            </p:grpSp>
          </p:grpSp>
          <p:grpSp>
            <p:nvGrpSpPr>
              <p:cNvPr id="88" name="Graphic 22">
                <a:extLst>
                  <a:ext uri="{FF2B5EF4-FFF2-40B4-BE49-F238E27FC236}">
                    <a16:creationId xmlns:a16="http://schemas.microsoft.com/office/drawing/2014/main" id="{CE3F7E67-8A25-97FB-7033-B2DE5FB8788F}"/>
                  </a:ext>
                </a:extLst>
              </p:cNvPr>
              <p:cNvGrpSpPr/>
              <p:nvPr/>
            </p:nvGrpSpPr>
            <p:grpSpPr>
              <a:xfrm>
                <a:off x="6565205" y="6114036"/>
                <a:ext cx="103444" cy="111613"/>
                <a:chOff x="6565205" y="6114036"/>
                <a:chExt cx="103444" cy="111613"/>
              </a:xfrm>
              <a:solidFill>
                <a:srgbClr val="FFFFFF"/>
              </a:solidFill>
            </p:grpSpPr>
            <p:sp>
              <p:nvSpPr>
                <p:cNvPr id="92" name="Freeform: Shape 91">
                  <a:extLst>
                    <a:ext uri="{FF2B5EF4-FFF2-40B4-BE49-F238E27FC236}">
                      <a16:creationId xmlns:a16="http://schemas.microsoft.com/office/drawing/2014/main" id="{36C9A7E7-98E7-E7BA-208A-2A5FF4A6E239}"/>
                    </a:ext>
                  </a:extLst>
                </p:cNvPr>
                <p:cNvSpPr/>
                <p:nvPr/>
              </p:nvSpPr>
              <p:spPr>
                <a:xfrm>
                  <a:off x="6565205" y="6114036"/>
                  <a:ext cx="96650" cy="111613"/>
                </a:xfrm>
                <a:custGeom>
                  <a:avLst/>
                  <a:gdLst>
                    <a:gd name="connsiteX0" fmla="*/ 96650 w 96650"/>
                    <a:gd name="connsiteY0" fmla="*/ 55807 h 111613"/>
                    <a:gd name="connsiteX1" fmla="*/ 0 w 96650"/>
                    <a:gd name="connsiteY1" fmla="*/ 0 h 111613"/>
                    <a:gd name="connsiteX2" fmla="*/ 0 w 96650"/>
                    <a:gd name="connsiteY2" fmla="*/ 111614 h 111613"/>
                    <a:gd name="connsiteX3" fmla="*/ 96650 w 96650"/>
                    <a:gd name="connsiteY3" fmla="*/ 55807 h 111613"/>
                  </a:gdLst>
                  <a:ahLst/>
                  <a:cxnLst>
                    <a:cxn ang="0">
                      <a:pos x="connsiteX0" y="connsiteY0"/>
                    </a:cxn>
                    <a:cxn ang="0">
                      <a:pos x="connsiteX1" y="connsiteY1"/>
                    </a:cxn>
                    <a:cxn ang="0">
                      <a:pos x="connsiteX2" y="connsiteY2"/>
                    </a:cxn>
                    <a:cxn ang="0">
                      <a:pos x="connsiteX3" y="connsiteY3"/>
                    </a:cxn>
                  </a:cxnLst>
                  <a:rect l="l" t="t" r="r" b="b"/>
                  <a:pathLst>
                    <a:path w="96650" h="111613">
                      <a:moveTo>
                        <a:pt x="96650" y="55807"/>
                      </a:moveTo>
                      <a:lnTo>
                        <a:pt x="0" y="0"/>
                      </a:lnTo>
                      <a:lnTo>
                        <a:pt x="0" y="111614"/>
                      </a:lnTo>
                      <a:lnTo>
                        <a:pt x="96650" y="55807"/>
                      </a:lnTo>
                      <a:close/>
                    </a:path>
                  </a:pathLst>
                </a:custGeom>
                <a:solidFill>
                  <a:srgbClr val="FFFFFF"/>
                </a:solidFill>
                <a:ln w="7634"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E3D52C12-1D27-8872-C892-B0E4EE6A10A4}"/>
                    </a:ext>
                  </a:extLst>
                </p:cNvPr>
                <p:cNvSpPr/>
                <p:nvPr/>
              </p:nvSpPr>
              <p:spPr>
                <a:xfrm>
                  <a:off x="6655060" y="6114036"/>
                  <a:ext cx="13589" cy="111613"/>
                </a:xfrm>
                <a:custGeom>
                  <a:avLst/>
                  <a:gdLst>
                    <a:gd name="connsiteX0" fmla="*/ 0 w 13589"/>
                    <a:gd name="connsiteY0" fmla="*/ 0 h 111613"/>
                    <a:gd name="connsiteX1" fmla="*/ 13589 w 13589"/>
                    <a:gd name="connsiteY1" fmla="*/ 0 h 111613"/>
                    <a:gd name="connsiteX2" fmla="*/ 13589 w 13589"/>
                    <a:gd name="connsiteY2" fmla="*/ 111614 h 111613"/>
                    <a:gd name="connsiteX3" fmla="*/ 0 w 13589"/>
                    <a:gd name="connsiteY3" fmla="*/ 111614 h 111613"/>
                  </a:gdLst>
                  <a:ahLst/>
                  <a:cxnLst>
                    <a:cxn ang="0">
                      <a:pos x="connsiteX0" y="connsiteY0"/>
                    </a:cxn>
                    <a:cxn ang="0">
                      <a:pos x="connsiteX1" y="connsiteY1"/>
                    </a:cxn>
                    <a:cxn ang="0">
                      <a:pos x="connsiteX2" y="connsiteY2"/>
                    </a:cxn>
                    <a:cxn ang="0">
                      <a:pos x="connsiteX3" y="connsiteY3"/>
                    </a:cxn>
                  </a:cxnLst>
                  <a:rect l="l" t="t" r="r" b="b"/>
                  <a:pathLst>
                    <a:path w="13589" h="111613">
                      <a:moveTo>
                        <a:pt x="0" y="0"/>
                      </a:moveTo>
                      <a:lnTo>
                        <a:pt x="13589" y="0"/>
                      </a:lnTo>
                      <a:lnTo>
                        <a:pt x="13589" y="111614"/>
                      </a:lnTo>
                      <a:lnTo>
                        <a:pt x="0" y="111614"/>
                      </a:lnTo>
                      <a:close/>
                    </a:path>
                  </a:pathLst>
                </a:custGeom>
                <a:solidFill>
                  <a:srgbClr val="FFFFFF"/>
                </a:solidFill>
                <a:ln w="7634" cap="flat">
                  <a:noFill/>
                  <a:prstDash val="solid"/>
                  <a:miter/>
                </a:ln>
              </p:spPr>
              <p:txBody>
                <a:bodyPr rtlCol="0" anchor="ctr"/>
                <a:lstStyle/>
                <a:p>
                  <a:endParaRPr lang="en-IN"/>
                </a:p>
              </p:txBody>
            </p:sp>
          </p:grpSp>
          <p:grpSp>
            <p:nvGrpSpPr>
              <p:cNvPr id="89" name="Graphic 22">
                <a:extLst>
                  <a:ext uri="{FF2B5EF4-FFF2-40B4-BE49-F238E27FC236}">
                    <a16:creationId xmlns:a16="http://schemas.microsoft.com/office/drawing/2014/main" id="{0CAFF3F0-6E6C-C5F3-0AFB-E94C701D3284}"/>
                  </a:ext>
                </a:extLst>
              </p:cNvPr>
              <p:cNvGrpSpPr/>
              <p:nvPr/>
            </p:nvGrpSpPr>
            <p:grpSpPr>
              <a:xfrm>
                <a:off x="5985836" y="6114036"/>
                <a:ext cx="103521" cy="111613"/>
                <a:chOff x="5985836" y="6114036"/>
                <a:chExt cx="103521" cy="111613"/>
              </a:xfrm>
              <a:solidFill>
                <a:srgbClr val="FFFFFF"/>
              </a:solidFill>
            </p:grpSpPr>
            <p:sp>
              <p:nvSpPr>
                <p:cNvPr id="90" name="Freeform: Shape 89">
                  <a:extLst>
                    <a:ext uri="{FF2B5EF4-FFF2-40B4-BE49-F238E27FC236}">
                      <a16:creationId xmlns:a16="http://schemas.microsoft.com/office/drawing/2014/main" id="{F016A68F-6EE7-B765-C9E8-BAFC0BECC296}"/>
                    </a:ext>
                  </a:extLst>
                </p:cNvPr>
                <p:cNvSpPr/>
                <p:nvPr/>
              </p:nvSpPr>
              <p:spPr>
                <a:xfrm>
                  <a:off x="5992631" y="6114036"/>
                  <a:ext cx="96726" cy="111613"/>
                </a:xfrm>
                <a:custGeom>
                  <a:avLst/>
                  <a:gdLst>
                    <a:gd name="connsiteX0" fmla="*/ 0 w 96726"/>
                    <a:gd name="connsiteY0" fmla="*/ 55807 h 111613"/>
                    <a:gd name="connsiteX1" fmla="*/ 96727 w 96726"/>
                    <a:gd name="connsiteY1" fmla="*/ 0 h 111613"/>
                    <a:gd name="connsiteX2" fmla="*/ 96727 w 96726"/>
                    <a:gd name="connsiteY2" fmla="*/ 111614 h 111613"/>
                    <a:gd name="connsiteX3" fmla="*/ 0 w 96726"/>
                    <a:gd name="connsiteY3" fmla="*/ 55807 h 111613"/>
                  </a:gdLst>
                  <a:ahLst/>
                  <a:cxnLst>
                    <a:cxn ang="0">
                      <a:pos x="connsiteX0" y="connsiteY0"/>
                    </a:cxn>
                    <a:cxn ang="0">
                      <a:pos x="connsiteX1" y="connsiteY1"/>
                    </a:cxn>
                    <a:cxn ang="0">
                      <a:pos x="connsiteX2" y="connsiteY2"/>
                    </a:cxn>
                    <a:cxn ang="0">
                      <a:pos x="connsiteX3" y="connsiteY3"/>
                    </a:cxn>
                  </a:cxnLst>
                  <a:rect l="l" t="t" r="r" b="b"/>
                  <a:pathLst>
                    <a:path w="96726" h="111613">
                      <a:moveTo>
                        <a:pt x="0" y="55807"/>
                      </a:moveTo>
                      <a:lnTo>
                        <a:pt x="96727" y="0"/>
                      </a:lnTo>
                      <a:lnTo>
                        <a:pt x="96727" y="111614"/>
                      </a:lnTo>
                      <a:lnTo>
                        <a:pt x="0" y="55807"/>
                      </a:lnTo>
                      <a:close/>
                    </a:path>
                  </a:pathLst>
                </a:custGeom>
                <a:solidFill>
                  <a:srgbClr val="FFFFFF"/>
                </a:solidFill>
                <a:ln w="7634"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7F36AF6D-E37D-AE2B-B627-B9D70F8A2451}"/>
                    </a:ext>
                  </a:extLst>
                </p:cNvPr>
                <p:cNvSpPr/>
                <p:nvPr/>
              </p:nvSpPr>
              <p:spPr>
                <a:xfrm rot="-10800000">
                  <a:off x="5985836" y="6114036"/>
                  <a:ext cx="13589" cy="111613"/>
                </a:xfrm>
                <a:custGeom>
                  <a:avLst/>
                  <a:gdLst>
                    <a:gd name="connsiteX0" fmla="*/ 0 w 13589"/>
                    <a:gd name="connsiteY0" fmla="*/ 0 h 111613"/>
                    <a:gd name="connsiteX1" fmla="*/ 13589 w 13589"/>
                    <a:gd name="connsiteY1" fmla="*/ 0 h 111613"/>
                    <a:gd name="connsiteX2" fmla="*/ 13589 w 13589"/>
                    <a:gd name="connsiteY2" fmla="*/ 111614 h 111613"/>
                    <a:gd name="connsiteX3" fmla="*/ 0 w 13589"/>
                    <a:gd name="connsiteY3" fmla="*/ 111614 h 111613"/>
                  </a:gdLst>
                  <a:ahLst/>
                  <a:cxnLst>
                    <a:cxn ang="0">
                      <a:pos x="connsiteX0" y="connsiteY0"/>
                    </a:cxn>
                    <a:cxn ang="0">
                      <a:pos x="connsiteX1" y="connsiteY1"/>
                    </a:cxn>
                    <a:cxn ang="0">
                      <a:pos x="connsiteX2" y="connsiteY2"/>
                    </a:cxn>
                    <a:cxn ang="0">
                      <a:pos x="connsiteX3" y="connsiteY3"/>
                    </a:cxn>
                  </a:cxnLst>
                  <a:rect l="l" t="t" r="r" b="b"/>
                  <a:pathLst>
                    <a:path w="13589" h="111613">
                      <a:moveTo>
                        <a:pt x="0" y="0"/>
                      </a:moveTo>
                      <a:lnTo>
                        <a:pt x="13589" y="0"/>
                      </a:lnTo>
                      <a:lnTo>
                        <a:pt x="13589" y="111614"/>
                      </a:lnTo>
                      <a:lnTo>
                        <a:pt x="0" y="111614"/>
                      </a:lnTo>
                      <a:close/>
                    </a:path>
                  </a:pathLst>
                </a:custGeom>
                <a:solidFill>
                  <a:srgbClr val="FFFFFF"/>
                </a:solidFill>
                <a:ln w="7634" cap="flat">
                  <a:noFill/>
                  <a:prstDash val="solid"/>
                  <a:miter/>
                </a:ln>
              </p:spPr>
              <p:txBody>
                <a:bodyPr rtlCol="0" anchor="ctr"/>
                <a:lstStyle/>
                <a:p>
                  <a:endParaRPr lang="en-IN"/>
                </a:p>
              </p:txBody>
            </p:sp>
          </p:grpSp>
        </p:grpSp>
        <p:grpSp>
          <p:nvGrpSpPr>
            <p:cNvPr id="40" name="Graphic 22">
              <a:extLst>
                <a:ext uri="{FF2B5EF4-FFF2-40B4-BE49-F238E27FC236}">
                  <a16:creationId xmlns:a16="http://schemas.microsoft.com/office/drawing/2014/main" id="{6E6F9495-472F-260E-D396-5AE8EA0836AC}"/>
                </a:ext>
              </a:extLst>
            </p:cNvPr>
            <p:cNvGrpSpPr/>
            <p:nvPr/>
          </p:nvGrpSpPr>
          <p:grpSpPr>
            <a:xfrm>
              <a:off x="8494199" y="4551745"/>
              <a:ext cx="185055" cy="193980"/>
              <a:chOff x="6925086" y="6122815"/>
              <a:chExt cx="125050" cy="131081"/>
            </a:xfrm>
            <a:solidFill>
              <a:srgbClr val="1ED760"/>
            </a:solidFill>
          </p:grpSpPr>
          <p:sp>
            <p:nvSpPr>
              <p:cNvPr id="85" name="Freeform: Shape 84">
                <a:extLst>
                  <a:ext uri="{FF2B5EF4-FFF2-40B4-BE49-F238E27FC236}">
                    <a16:creationId xmlns:a16="http://schemas.microsoft.com/office/drawing/2014/main" id="{E9F81BE0-66A7-6DF1-45B6-10AEA2059DCA}"/>
                  </a:ext>
                </a:extLst>
              </p:cNvPr>
              <p:cNvSpPr/>
              <p:nvPr/>
            </p:nvSpPr>
            <p:spPr>
              <a:xfrm>
                <a:off x="6925086" y="6122815"/>
                <a:ext cx="125050" cy="110621"/>
              </a:xfrm>
              <a:custGeom>
                <a:avLst/>
                <a:gdLst>
                  <a:gd name="connsiteX0" fmla="*/ 94742 w 125050"/>
                  <a:gd name="connsiteY0" fmla="*/ 0 h 110621"/>
                  <a:gd name="connsiteX1" fmla="*/ 30308 w 125050"/>
                  <a:gd name="connsiteY1" fmla="*/ 0 h 110621"/>
                  <a:gd name="connsiteX2" fmla="*/ 0 w 125050"/>
                  <a:gd name="connsiteY2" fmla="*/ 30308 h 110621"/>
                  <a:gd name="connsiteX3" fmla="*/ 0 w 125050"/>
                  <a:gd name="connsiteY3" fmla="*/ 64892 h 110621"/>
                  <a:gd name="connsiteX4" fmla="*/ 30308 w 125050"/>
                  <a:gd name="connsiteY4" fmla="*/ 95200 h 110621"/>
                  <a:gd name="connsiteX5" fmla="*/ 45424 w 125050"/>
                  <a:gd name="connsiteY5" fmla="*/ 95200 h 110621"/>
                  <a:gd name="connsiteX6" fmla="*/ 49165 w 125050"/>
                  <a:gd name="connsiteY6" fmla="*/ 91459 h 110621"/>
                  <a:gd name="connsiteX7" fmla="*/ 45424 w 125050"/>
                  <a:gd name="connsiteY7" fmla="*/ 87718 h 110621"/>
                  <a:gd name="connsiteX8" fmla="*/ 30308 w 125050"/>
                  <a:gd name="connsiteY8" fmla="*/ 87718 h 110621"/>
                  <a:gd name="connsiteX9" fmla="*/ 7482 w 125050"/>
                  <a:gd name="connsiteY9" fmla="*/ 64892 h 110621"/>
                  <a:gd name="connsiteX10" fmla="*/ 7482 w 125050"/>
                  <a:gd name="connsiteY10" fmla="*/ 30308 h 110621"/>
                  <a:gd name="connsiteX11" fmla="*/ 30308 w 125050"/>
                  <a:gd name="connsiteY11" fmla="*/ 7482 h 110621"/>
                  <a:gd name="connsiteX12" fmla="*/ 94742 w 125050"/>
                  <a:gd name="connsiteY12" fmla="*/ 7482 h 110621"/>
                  <a:gd name="connsiteX13" fmla="*/ 117569 w 125050"/>
                  <a:gd name="connsiteY13" fmla="*/ 30308 h 110621"/>
                  <a:gd name="connsiteX14" fmla="*/ 117569 w 125050"/>
                  <a:gd name="connsiteY14" fmla="*/ 64892 h 110621"/>
                  <a:gd name="connsiteX15" fmla="*/ 94742 w 125050"/>
                  <a:gd name="connsiteY15" fmla="*/ 87718 h 110621"/>
                  <a:gd name="connsiteX16" fmla="*/ 67335 w 125050"/>
                  <a:gd name="connsiteY16" fmla="*/ 87718 h 110621"/>
                  <a:gd name="connsiteX17" fmla="*/ 76343 w 125050"/>
                  <a:gd name="connsiteY17" fmla="*/ 78710 h 110621"/>
                  <a:gd name="connsiteX18" fmla="*/ 76343 w 125050"/>
                  <a:gd name="connsiteY18" fmla="*/ 73366 h 110621"/>
                  <a:gd name="connsiteX19" fmla="*/ 71000 w 125050"/>
                  <a:gd name="connsiteY19" fmla="*/ 73366 h 110621"/>
                  <a:gd name="connsiteX20" fmla="*/ 55578 w 125050"/>
                  <a:gd name="connsiteY20" fmla="*/ 88787 h 110621"/>
                  <a:gd name="connsiteX21" fmla="*/ 54509 w 125050"/>
                  <a:gd name="connsiteY21" fmla="*/ 91459 h 110621"/>
                  <a:gd name="connsiteX22" fmla="*/ 55578 w 125050"/>
                  <a:gd name="connsiteY22" fmla="*/ 94131 h 110621"/>
                  <a:gd name="connsiteX23" fmla="*/ 71000 w 125050"/>
                  <a:gd name="connsiteY23" fmla="*/ 109552 h 110621"/>
                  <a:gd name="connsiteX24" fmla="*/ 73671 w 125050"/>
                  <a:gd name="connsiteY24" fmla="*/ 110621 h 110621"/>
                  <a:gd name="connsiteX25" fmla="*/ 76343 w 125050"/>
                  <a:gd name="connsiteY25" fmla="*/ 109552 h 110621"/>
                  <a:gd name="connsiteX26" fmla="*/ 76343 w 125050"/>
                  <a:gd name="connsiteY26" fmla="*/ 104208 h 110621"/>
                  <a:gd name="connsiteX27" fmla="*/ 67335 w 125050"/>
                  <a:gd name="connsiteY27" fmla="*/ 95200 h 110621"/>
                  <a:gd name="connsiteX28" fmla="*/ 94742 w 125050"/>
                  <a:gd name="connsiteY28" fmla="*/ 95200 h 110621"/>
                  <a:gd name="connsiteX29" fmla="*/ 125050 w 125050"/>
                  <a:gd name="connsiteY29" fmla="*/ 64892 h 110621"/>
                  <a:gd name="connsiteX30" fmla="*/ 125050 w 125050"/>
                  <a:gd name="connsiteY30" fmla="*/ 30308 h 110621"/>
                  <a:gd name="connsiteX31" fmla="*/ 94742 w 125050"/>
                  <a:gd name="connsiteY31" fmla="*/ 0 h 11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5050" h="110621">
                    <a:moveTo>
                      <a:pt x="94742" y="0"/>
                    </a:moveTo>
                    <a:lnTo>
                      <a:pt x="30308" y="0"/>
                    </a:lnTo>
                    <a:cubicBezTo>
                      <a:pt x="13589" y="0"/>
                      <a:pt x="0" y="13589"/>
                      <a:pt x="0" y="30308"/>
                    </a:cubicBezTo>
                    <a:lnTo>
                      <a:pt x="0" y="64892"/>
                    </a:lnTo>
                    <a:cubicBezTo>
                      <a:pt x="0" y="81611"/>
                      <a:pt x="13589" y="95200"/>
                      <a:pt x="30308" y="95200"/>
                    </a:cubicBezTo>
                    <a:lnTo>
                      <a:pt x="45424" y="95200"/>
                    </a:lnTo>
                    <a:cubicBezTo>
                      <a:pt x="47486" y="95200"/>
                      <a:pt x="49165" y="93520"/>
                      <a:pt x="49165" y="91459"/>
                    </a:cubicBezTo>
                    <a:cubicBezTo>
                      <a:pt x="49165" y="89398"/>
                      <a:pt x="47486" y="87718"/>
                      <a:pt x="45424" y="87718"/>
                    </a:cubicBezTo>
                    <a:lnTo>
                      <a:pt x="30308" y="87718"/>
                    </a:lnTo>
                    <a:cubicBezTo>
                      <a:pt x="17712" y="87718"/>
                      <a:pt x="7482" y="77488"/>
                      <a:pt x="7482" y="64892"/>
                    </a:cubicBezTo>
                    <a:lnTo>
                      <a:pt x="7482" y="30308"/>
                    </a:lnTo>
                    <a:cubicBezTo>
                      <a:pt x="7482" y="17712"/>
                      <a:pt x="17712" y="7482"/>
                      <a:pt x="30308" y="7482"/>
                    </a:cubicBezTo>
                    <a:lnTo>
                      <a:pt x="94742" y="7482"/>
                    </a:lnTo>
                    <a:cubicBezTo>
                      <a:pt x="107338" y="7482"/>
                      <a:pt x="117569" y="17712"/>
                      <a:pt x="117569" y="30308"/>
                    </a:cubicBezTo>
                    <a:lnTo>
                      <a:pt x="117569" y="64892"/>
                    </a:lnTo>
                    <a:cubicBezTo>
                      <a:pt x="117569" y="77488"/>
                      <a:pt x="107338" y="87718"/>
                      <a:pt x="94742" y="87718"/>
                    </a:cubicBezTo>
                    <a:lnTo>
                      <a:pt x="67335" y="87718"/>
                    </a:lnTo>
                    <a:lnTo>
                      <a:pt x="76343" y="78710"/>
                    </a:lnTo>
                    <a:cubicBezTo>
                      <a:pt x="77794" y="77259"/>
                      <a:pt x="77794" y="74816"/>
                      <a:pt x="76343" y="73366"/>
                    </a:cubicBezTo>
                    <a:cubicBezTo>
                      <a:pt x="74893" y="71915"/>
                      <a:pt x="72450" y="71915"/>
                      <a:pt x="71000" y="73366"/>
                    </a:cubicBezTo>
                    <a:lnTo>
                      <a:pt x="55578" y="88787"/>
                    </a:lnTo>
                    <a:cubicBezTo>
                      <a:pt x="54891" y="89474"/>
                      <a:pt x="54509" y="90467"/>
                      <a:pt x="54509" y="91459"/>
                    </a:cubicBezTo>
                    <a:cubicBezTo>
                      <a:pt x="54509" y="92452"/>
                      <a:pt x="54891" y="93444"/>
                      <a:pt x="55578" y="94131"/>
                    </a:cubicBezTo>
                    <a:lnTo>
                      <a:pt x="71000" y="109552"/>
                    </a:lnTo>
                    <a:cubicBezTo>
                      <a:pt x="71763" y="110316"/>
                      <a:pt x="72679" y="110621"/>
                      <a:pt x="73671" y="110621"/>
                    </a:cubicBezTo>
                    <a:cubicBezTo>
                      <a:pt x="74664" y="110621"/>
                      <a:pt x="75580" y="110239"/>
                      <a:pt x="76343" y="109552"/>
                    </a:cubicBezTo>
                    <a:cubicBezTo>
                      <a:pt x="77794" y="108102"/>
                      <a:pt x="77794" y="105659"/>
                      <a:pt x="76343" y="104208"/>
                    </a:cubicBezTo>
                    <a:lnTo>
                      <a:pt x="67335" y="95200"/>
                    </a:lnTo>
                    <a:lnTo>
                      <a:pt x="94742" y="95200"/>
                    </a:lnTo>
                    <a:cubicBezTo>
                      <a:pt x="111461" y="95200"/>
                      <a:pt x="125050" y="81611"/>
                      <a:pt x="125050" y="64892"/>
                    </a:cubicBezTo>
                    <a:lnTo>
                      <a:pt x="125050" y="30308"/>
                    </a:lnTo>
                    <a:cubicBezTo>
                      <a:pt x="125050" y="13589"/>
                      <a:pt x="111461" y="0"/>
                      <a:pt x="94742" y="0"/>
                    </a:cubicBezTo>
                    <a:close/>
                  </a:path>
                </a:pathLst>
              </a:custGeom>
              <a:solidFill>
                <a:srgbClr val="1ED760"/>
              </a:solidFill>
              <a:ln w="7634"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FE79E7FB-53B1-7AD8-5FDA-D75E81B366D5}"/>
                  </a:ext>
                </a:extLst>
              </p:cNvPr>
              <p:cNvSpPr/>
              <p:nvPr/>
            </p:nvSpPr>
            <p:spPr>
              <a:xfrm>
                <a:off x="6987611" y="6243514"/>
                <a:ext cx="10382" cy="10382"/>
              </a:xfrm>
              <a:custGeom>
                <a:avLst/>
                <a:gdLst>
                  <a:gd name="connsiteX0" fmla="*/ 10383 w 10382"/>
                  <a:gd name="connsiteY0" fmla="*/ 5191 h 10382"/>
                  <a:gd name="connsiteX1" fmla="*/ 5192 w 10382"/>
                  <a:gd name="connsiteY1" fmla="*/ 10383 h 10382"/>
                  <a:gd name="connsiteX2" fmla="*/ 0 w 10382"/>
                  <a:gd name="connsiteY2" fmla="*/ 5191 h 10382"/>
                  <a:gd name="connsiteX3" fmla="*/ 5192 w 10382"/>
                  <a:gd name="connsiteY3" fmla="*/ 0 h 10382"/>
                  <a:gd name="connsiteX4" fmla="*/ 10383 w 10382"/>
                  <a:gd name="connsiteY4" fmla="*/ 5191 h 1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82" h="10382">
                    <a:moveTo>
                      <a:pt x="10383" y="5191"/>
                    </a:moveTo>
                    <a:cubicBezTo>
                      <a:pt x="10383" y="8058"/>
                      <a:pt x="8059" y="10383"/>
                      <a:pt x="5192" y="10383"/>
                    </a:cubicBezTo>
                    <a:cubicBezTo>
                      <a:pt x="2325" y="10383"/>
                      <a:pt x="0" y="8058"/>
                      <a:pt x="0" y="5191"/>
                    </a:cubicBezTo>
                    <a:cubicBezTo>
                      <a:pt x="0" y="2324"/>
                      <a:pt x="2325" y="0"/>
                      <a:pt x="5192" y="0"/>
                    </a:cubicBezTo>
                    <a:cubicBezTo>
                      <a:pt x="8059" y="0"/>
                      <a:pt x="10383" y="2324"/>
                      <a:pt x="10383" y="5191"/>
                    </a:cubicBezTo>
                    <a:close/>
                  </a:path>
                </a:pathLst>
              </a:custGeom>
              <a:solidFill>
                <a:srgbClr val="1ED760"/>
              </a:solidFill>
              <a:ln w="7634" cap="flat">
                <a:noFill/>
                <a:prstDash val="solid"/>
                <a:miter/>
              </a:ln>
            </p:spPr>
            <p:txBody>
              <a:bodyPr rtlCol="0" anchor="ctr"/>
              <a:lstStyle/>
              <a:p>
                <a:endParaRPr lang="en-IN"/>
              </a:p>
            </p:txBody>
          </p:sp>
        </p:grpSp>
        <p:grpSp>
          <p:nvGrpSpPr>
            <p:cNvPr id="41" name="Graphic 22">
              <a:extLst>
                <a:ext uri="{FF2B5EF4-FFF2-40B4-BE49-F238E27FC236}">
                  <a16:creationId xmlns:a16="http://schemas.microsoft.com/office/drawing/2014/main" id="{FED95ECD-AE3A-680E-2BF8-35BF25E5234F}"/>
                </a:ext>
              </a:extLst>
            </p:cNvPr>
            <p:cNvGrpSpPr/>
            <p:nvPr/>
          </p:nvGrpSpPr>
          <p:grpSpPr>
            <a:xfrm>
              <a:off x="6527182" y="4550596"/>
              <a:ext cx="177618" cy="141560"/>
              <a:chOff x="5595881" y="6122039"/>
              <a:chExt cx="120025" cy="95659"/>
            </a:xfrm>
            <a:solidFill>
              <a:srgbClr val="FFFFFF"/>
            </a:solidFill>
          </p:grpSpPr>
          <p:sp>
            <p:nvSpPr>
              <p:cNvPr id="42" name="Freeform: Shape 41">
                <a:extLst>
                  <a:ext uri="{FF2B5EF4-FFF2-40B4-BE49-F238E27FC236}">
                    <a16:creationId xmlns:a16="http://schemas.microsoft.com/office/drawing/2014/main" id="{82A90970-0D63-4E7C-2D93-B409DC3E40E9}"/>
                  </a:ext>
                </a:extLst>
              </p:cNvPr>
              <p:cNvSpPr/>
              <p:nvPr/>
            </p:nvSpPr>
            <p:spPr>
              <a:xfrm>
                <a:off x="5595881" y="6133630"/>
                <a:ext cx="120025" cy="84068"/>
              </a:xfrm>
              <a:custGeom>
                <a:avLst/>
                <a:gdLst>
                  <a:gd name="connsiteX0" fmla="*/ 99470 w 120025"/>
                  <a:gd name="connsiteY0" fmla="*/ 60184 h 84068"/>
                  <a:gd name="connsiteX1" fmla="*/ 96188 w 120025"/>
                  <a:gd name="connsiteY1" fmla="*/ 55527 h 84068"/>
                  <a:gd name="connsiteX2" fmla="*/ 98936 w 120025"/>
                  <a:gd name="connsiteY2" fmla="*/ 49114 h 84068"/>
                  <a:gd name="connsiteX3" fmla="*/ 105883 w 120025"/>
                  <a:gd name="connsiteY3" fmla="*/ 49649 h 84068"/>
                  <a:gd name="connsiteX4" fmla="*/ 118480 w 120025"/>
                  <a:gd name="connsiteY4" fmla="*/ 62245 h 84068"/>
                  <a:gd name="connsiteX5" fmla="*/ 118480 w 120025"/>
                  <a:gd name="connsiteY5" fmla="*/ 70032 h 84068"/>
                  <a:gd name="connsiteX6" fmla="*/ 105959 w 120025"/>
                  <a:gd name="connsiteY6" fmla="*/ 82552 h 84068"/>
                  <a:gd name="connsiteX7" fmla="*/ 97867 w 120025"/>
                  <a:gd name="connsiteY7" fmla="*/ 82247 h 84068"/>
                  <a:gd name="connsiteX8" fmla="*/ 97562 w 120025"/>
                  <a:gd name="connsiteY8" fmla="*/ 74078 h 84068"/>
                  <a:gd name="connsiteX9" fmla="*/ 99394 w 120025"/>
                  <a:gd name="connsiteY9" fmla="*/ 72399 h 84068"/>
                  <a:gd name="connsiteX10" fmla="*/ 99241 w 120025"/>
                  <a:gd name="connsiteY10" fmla="*/ 72017 h 84068"/>
                  <a:gd name="connsiteX11" fmla="*/ 92599 w 120025"/>
                  <a:gd name="connsiteY11" fmla="*/ 72017 h 84068"/>
                  <a:gd name="connsiteX12" fmla="*/ 79010 w 120025"/>
                  <a:gd name="connsiteY12" fmla="*/ 67818 h 84068"/>
                  <a:gd name="connsiteX13" fmla="*/ 73513 w 120025"/>
                  <a:gd name="connsiteY13" fmla="*/ 62627 h 84068"/>
                  <a:gd name="connsiteX14" fmla="*/ 37250 w 120025"/>
                  <a:gd name="connsiteY14" fmla="*/ 17203 h 84068"/>
                  <a:gd name="connsiteX15" fmla="*/ 26715 w 120025"/>
                  <a:gd name="connsiteY15" fmla="*/ 12088 h 84068"/>
                  <a:gd name="connsiteX16" fmla="*/ 6331 w 120025"/>
                  <a:gd name="connsiteY16" fmla="*/ 12088 h 84068"/>
                  <a:gd name="connsiteX17" fmla="*/ 376 w 120025"/>
                  <a:gd name="connsiteY17" fmla="*/ 4072 h 84068"/>
                  <a:gd name="connsiteX18" fmla="*/ 5797 w 120025"/>
                  <a:gd name="connsiteY18" fmla="*/ 102 h 84068"/>
                  <a:gd name="connsiteX19" fmla="*/ 28700 w 120025"/>
                  <a:gd name="connsiteY19" fmla="*/ 102 h 84068"/>
                  <a:gd name="connsiteX20" fmla="*/ 45496 w 120025"/>
                  <a:gd name="connsiteY20" fmla="*/ 8423 h 84068"/>
                  <a:gd name="connsiteX21" fmla="*/ 73590 w 120025"/>
                  <a:gd name="connsiteY21" fmla="*/ 43465 h 84068"/>
                  <a:gd name="connsiteX22" fmla="*/ 82903 w 120025"/>
                  <a:gd name="connsiteY22" fmla="*/ 55069 h 84068"/>
                  <a:gd name="connsiteX23" fmla="*/ 92752 w 120025"/>
                  <a:gd name="connsiteY23" fmla="*/ 59878 h 84068"/>
                  <a:gd name="connsiteX24" fmla="*/ 99394 w 120025"/>
                  <a:gd name="connsiteY24" fmla="*/ 59878 h 84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0025" h="84068">
                    <a:moveTo>
                      <a:pt x="99470" y="60184"/>
                    </a:moveTo>
                    <a:cubicBezTo>
                      <a:pt x="98020" y="58657"/>
                      <a:pt x="96569" y="57512"/>
                      <a:pt x="96188" y="55527"/>
                    </a:cubicBezTo>
                    <a:cubicBezTo>
                      <a:pt x="95729" y="53008"/>
                      <a:pt x="96721" y="50488"/>
                      <a:pt x="98936" y="49114"/>
                    </a:cubicBezTo>
                    <a:cubicBezTo>
                      <a:pt x="101150" y="47816"/>
                      <a:pt x="103974" y="47893"/>
                      <a:pt x="105883" y="49649"/>
                    </a:cubicBezTo>
                    <a:cubicBezTo>
                      <a:pt x="110158" y="53771"/>
                      <a:pt x="114357" y="57970"/>
                      <a:pt x="118480" y="62245"/>
                    </a:cubicBezTo>
                    <a:cubicBezTo>
                      <a:pt x="120541" y="64383"/>
                      <a:pt x="120541" y="67895"/>
                      <a:pt x="118480" y="70032"/>
                    </a:cubicBezTo>
                    <a:cubicBezTo>
                      <a:pt x="114357" y="74307"/>
                      <a:pt x="110234" y="78430"/>
                      <a:pt x="105959" y="82552"/>
                    </a:cubicBezTo>
                    <a:cubicBezTo>
                      <a:pt x="103669" y="84766"/>
                      <a:pt x="100005" y="84461"/>
                      <a:pt x="97867" y="82247"/>
                    </a:cubicBezTo>
                    <a:cubicBezTo>
                      <a:pt x="95653" y="80033"/>
                      <a:pt x="95500" y="76521"/>
                      <a:pt x="97562" y="74078"/>
                    </a:cubicBezTo>
                    <a:cubicBezTo>
                      <a:pt x="98096" y="73468"/>
                      <a:pt x="98783" y="72933"/>
                      <a:pt x="99394" y="72399"/>
                    </a:cubicBezTo>
                    <a:cubicBezTo>
                      <a:pt x="99394" y="72246"/>
                      <a:pt x="99317" y="72170"/>
                      <a:pt x="99241" y="72017"/>
                    </a:cubicBezTo>
                    <a:cubicBezTo>
                      <a:pt x="97027" y="72017"/>
                      <a:pt x="94813" y="72017"/>
                      <a:pt x="92599" y="72017"/>
                    </a:cubicBezTo>
                    <a:cubicBezTo>
                      <a:pt x="87637" y="72017"/>
                      <a:pt x="83133" y="70567"/>
                      <a:pt x="79010" y="67818"/>
                    </a:cubicBezTo>
                    <a:cubicBezTo>
                      <a:pt x="76872" y="66368"/>
                      <a:pt x="75117" y="64612"/>
                      <a:pt x="73513" y="62627"/>
                    </a:cubicBezTo>
                    <a:cubicBezTo>
                      <a:pt x="61451" y="47511"/>
                      <a:pt x="49313" y="32395"/>
                      <a:pt x="37250" y="17203"/>
                    </a:cubicBezTo>
                    <a:cubicBezTo>
                      <a:pt x="34502" y="13767"/>
                      <a:pt x="31143" y="12011"/>
                      <a:pt x="26715" y="12088"/>
                    </a:cubicBezTo>
                    <a:cubicBezTo>
                      <a:pt x="19920" y="12088"/>
                      <a:pt x="13126" y="12088"/>
                      <a:pt x="6331" y="12088"/>
                    </a:cubicBezTo>
                    <a:cubicBezTo>
                      <a:pt x="1827" y="12088"/>
                      <a:pt x="-1074" y="8041"/>
                      <a:pt x="376" y="4072"/>
                    </a:cubicBezTo>
                    <a:cubicBezTo>
                      <a:pt x="1217" y="1781"/>
                      <a:pt x="3354" y="102"/>
                      <a:pt x="5797" y="102"/>
                    </a:cubicBezTo>
                    <a:cubicBezTo>
                      <a:pt x="13431" y="102"/>
                      <a:pt x="21066" y="-127"/>
                      <a:pt x="28700" y="102"/>
                    </a:cubicBezTo>
                    <a:cubicBezTo>
                      <a:pt x="35495" y="331"/>
                      <a:pt x="41220" y="3156"/>
                      <a:pt x="45496" y="8423"/>
                    </a:cubicBezTo>
                    <a:cubicBezTo>
                      <a:pt x="54962" y="20027"/>
                      <a:pt x="64276" y="31784"/>
                      <a:pt x="73590" y="43465"/>
                    </a:cubicBezTo>
                    <a:cubicBezTo>
                      <a:pt x="76720" y="47358"/>
                      <a:pt x="79774" y="51175"/>
                      <a:pt x="82903" y="55069"/>
                    </a:cubicBezTo>
                    <a:cubicBezTo>
                      <a:pt x="85423" y="58199"/>
                      <a:pt x="88629" y="59878"/>
                      <a:pt x="92752" y="59878"/>
                    </a:cubicBezTo>
                    <a:cubicBezTo>
                      <a:pt x="94889" y="59878"/>
                      <a:pt x="96951" y="59878"/>
                      <a:pt x="99394" y="59878"/>
                    </a:cubicBezTo>
                    <a:close/>
                  </a:path>
                </a:pathLst>
              </a:custGeom>
              <a:solidFill>
                <a:srgbClr val="FFFFFF"/>
              </a:solidFill>
              <a:ln w="7634"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F6FA17A4-1ABB-3752-4AF6-CE0A6816206B}"/>
                  </a:ext>
                </a:extLst>
              </p:cNvPr>
              <p:cNvSpPr/>
              <p:nvPr/>
            </p:nvSpPr>
            <p:spPr>
              <a:xfrm>
                <a:off x="5661751" y="6122039"/>
                <a:ext cx="54079" cy="38845"/>
              </a:xfrm>
              <a:custGeom>
                <a:avLst/>
                <a:gdLst>
                  <a:gd name="connsiteX0" fmla="*/ 33217 w 54079"/>
                  <a:gd name="connsiteY0" fmla="*/ 23832 h 38845"/>
                  <a:gd name="connsiteX1" fmla="*/ 24591 w 54079"/>
                  <a:gd name="connsiteY1" fmla="*/ 24061 h 38845"/>
                  <a:gd name="connsiteX2" fmla="*/ 17033 w 54079"/>
                  <a:gd name="connsiteY2" fmla="*/ 28718 h 38845"/>
                  <a:gd name="connsiteX3" fmla="*/ 10773 w 54079"/>
                  <a:gd name="connsiteY3" fmla="*/ 36505 h 38845"/>
                  <a:gd name="connsiteX4" fmla="*/ 4360 w 54079"/>
                  <a:gd name="connsiteY4" fmla="*/ 38566 h 38845"/>
                  <a:gd name="connsiteX5" fmla="*/ 85 w 54079"/>
                  <a:gd name="connsiteY5" fmla="*/ 33527 h 38845"/>
                  <a:gd name="connsiteX6" fmla="*/ 848 w 54079"/>
                  <a:gd name="connsiteY6" fmla="*/ 29939 h 38845"/>
                  <a:gd name="connsiteX7" fmla="*/ 11231 w 54079"/>
                  <a:gd name="connsiteY7" fmla="*/ 17572 h 38845"/>
                  <a:gd name="connsiteX8" fmla="*/ 26500 w 54079"/>
                  <a:gd name="connsiteY8" fmla="*/ 11922 h 38845"/>
                  <a:gd name="connsiteX9" fmla="*/ 33447 w 54079"/>
                  <a:gd name="connsiteY9" fmla="*/ 11617 h 38845"/>
                  <a:gd name="connsiteX10" fmla="*/ 31767 w 54079"/>
                  <a:gd name="connsiteY10" fmla="*/ 10090 h 38845"/>
                  <a:gd name="connsiteX11" fmla="*/ 31920 w 54079"/>
                  <a:gd name="connsiteY11" fmla="*/ 1768 h 38845"/>
                  <a:gd name="connsiteX12" fmla="*/ 40165 w 54079"/>
                  <a:gd name="connsiteY12" fmla="*/ 1616 h 38845"/>
                  <a:gd name="connsiteX13" fmla="*/ 52456 w 54079"/>
                  <a:gd name="connsiteY13" fmla="*/ 13907 h 38845"/>
                  <a:gd name="connsiteX14" fmla="*/ 52380 w 54079"/>
                  <a:gd name="connsiteY14" fmla="*/ 21999 h 38845"/>
                  <a:gd name="connsiteX15" fmla="*/ 40089 w 54079"/>
                  <a:gd name="connsiteY15" fmla="*/ 34291 h 38845"/>
                  <a:gd name="connsiteX16" fmla="*/ 31767 w 54079"/>
                  <a:gd name="connsiteY16" fmla="*/ 34138 h 38845"/>
                  <a:gd name="connsiteX17" fmla="*/ 31767 w 54079"/>
                  <a:gd name="connsiteY17" fmla="*/ 25817 h 38845"/>
                  <a:gd name="connsiteX18" fmla="*/ 33370 w 54079"/>
                  <a:gd name="connsiteY18" fmla="*/ 24290 h 38845"/>
                  <a:gd name="connsiteX19" fmla="*/ 33294 w 54079"/>
                  <a:gd name="connsiteY19" fmla="*/ 23908 h 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79" h="38845">
                    <a:moveTo>
                      <a:pt x="33217" y="23832"/>
                    </a:moveTo>
                    <a:cubicBezTo>
                      <a:pt x="30317" y="23908"/>
                      <a:pt x="27416" y="23603"/>
                      <a:pt x="24591" y="24061"/>
                    </a:cubicBezTo>
                    <a:cubicBezTo>
                      <a:pt x="21461" y="24519"/>
                      <a:pt x="19018" y="26275"/>
                      <a:pt x="17033" y="28718"/>
                    </a:cubicBezTo>
                    <a:cubicBezTo>
                      <a:pt x="14972" y="31313"/>
                      <a:pt x="12910" y="33909"/>
                      <a:pt x="10773" y="36505"/>
                    </a:cubicBezTo>
                    <a:cubicBezTo>
                      <a:pt x="9093" y="38490"/>
                      <a:pt x="6956" y="39329"/>
                      <a:pt x="4360" y="38566"/>
                    </a:cubicBezTo>
                    <a:cubicBezTo>
                      <a:pt x="1841" y="37802"/>
                      <a:pt x="466" y="36047"/>
                      <a:pt x="85" y="33527"/>
                    </a:cubicBezTo>
                    <a:cubicBezTo>
                      <a:pt x="-144" y="32229"/>
                      <a:pt x="85" y="30932"/>
                      <a:pt x="848" y="29939"/>
                    </a:cubicBezTo>
                    <a:cubicBezTo>
                      <a:pt x="4131" y="25664"/>
                      <a:pt x="7108" y="21160"/>
                      <a:pt x="11231" y="17572"/>
                    </a:cubicBezTo>
                    <a:cubicBezTo>
                      <a:pt x="15582" y="13754"/>
                      <a:pt x="20774" y="11922"/>
                      <a:pt x="26500" y="11922"/>
                    </a:cubicBezTo>
                    <a:cubicBezTo>
                      <a:pt x="28714" y="11922"/>
                      <a:pt x="31004" y="11922"/>
                      <a:pt x="33447" y="11617"/>
                    </a:cubicBezTo>
                    <a:cubicBezTo>
                      <a:pt x="32912" y="11082"/>
                      <a:pt x="32301" y="10624"/>
                      <a:pt x="31767" y="10090"/>
                    </a:cubicBezTo>
                    <a:cubicBezTo>
                      <a:pt x="29477" y="7647"/>
                      <a:pt x="29553" y="4059"/>
                      <a:pt x="31920" y="1768"/>
                    </a:cubicBezTo>
                    <a:cubicBezTo>
                      <a:pt x="34134" y="-445"/>
                      <a:pt x="37798" y="-675"/>
                      <a:pt x="40165" y="1616"/>
                    </a:cubicBezTo>
                    <a:cubicBezTo>
                      <a:pt x="44364" y="5662"/>
                      <a:pt x="48410" y="9785"/>
                      <a:pt x="52456" y="13907"/>
                    </a:cubicBezTo>
                    <a:cubicBezTo>
                      <a:pt x="54670" y="16197"/>
                      <a:pt x="54594" y="19709"/>
                      <a:pt x="52380" y="21999"/>
                    </a:cubicBezTo>
                    <a:cubicBezTo>
                      <a:pt x="48334" y="26122"/>
                      <a:pt x="44211" y="30244"/>
                      <a:pt x="40089" y="34291"/>
                    </a:cubicBezTo>
                    <a:cubicBezTo>
                      <a:pt x="37722" y="36581"/>
                      <a:pt x="33981" y="36428"/>
                      <a:pt x="31767" y="34138"/>
                    </a:cubicBezTo>
                    <a:cubicBezTo>
                      <a:pt x="29477" y="31848"/>
                      <a:pt x="29477" y="28183"/>
                      <a:pt x="31767" y="25817"/>
                    </a:cubicBezTo>
                    <a:cubicBezTo>
                      <a:pt x="32301" y="25282"/>
                      <a:pt x="32836" y="24824"/>
                      <a:pt x="33370" y="24290"/>
                    </a:cubicBezTo>
                    <a:cubicBezTo>
                      <a:pt x="33370" y="24137"/>
                      <a:pt x="33370" y="24061"/>
                      <a:pt x="33294" y="23908"/>
                    </a:cubicBezTo>
                    <a:close/>
                  </a:path>
                </a:pathLst>
              </a:custGeom>
              <a:solidFill>
                <a:srgbClr val="FFFFFF"/>
              </a:solidFill>
              <a:ln w="7634"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CD1B010D-2796-4124-E8EB-0407891E0CF2}"/>
                  </a:ext>
                </a:extLst>
              </p:cNvPr>
              <p:cNvSpPr/>
              <p:nvPr/>
            </p:nvSpPr>
            <p:spPr>
              <a:xfrm>
                <a:off x="5596028" y="6178543"/>
                <a:ext cx="53998" cy="27257"/>
              </a:xfrm>
              <a:custGeom>
                <a:avLst/>
                <a:gdLst>
                  <a:gd name="connsiteX0" fmla="*/ 17254 w 53998"/>
                  <a:gd name="connsiteY0" fmla="*/ 27257 h 27257"/>
                  <a:gd name="connsiteX1" fmla="*/ 6337 w 53998"/>
                  <a:gd name="connsiteY1" fmla="*/ 27257 h 27257"/>
                  <a:gd name="connsiteX2" fmla="*/ 0 w 53998"/>
                  <a:gd name="connsiteY2" fmla="*/ 21226 h 27257"/>
                  <a:gd name="connsiteX3" fmla="*/ 6413 w 53998"/>
                  <a:gd name="connsiteY3" fmla="*/ 15195 h 27257"/>
                  <a:gd name="connsiteX4" fmla="*/ 26338 w 53998"/>
                  <a:gd name="connsiteY4" fmla="*/ 15195 h 27257"/>
                  <a:gd name="connsiteX5" fmla="*/ 37332 w 53998"/>
                  <a:gd name="connsiteY5" fmla="*/ 9851 h 27257"/>
                  <a:gd name="connsiteX6" fmla="*/ 43592 w 53998"/>
                  <a:gd name="connsiteY6" fmla="*/ 2064 h 27257"/>
                  <a:gd name="connsiteX7" fmla="*/ 50463 w 53998"/>
                  <a:gd name="connsiteY7" fmla="*/ 537 h 27257"/>
                  <a:gd name="connsiteX8" fmla="*/ 53975 w 53998"/>
                  <a:gd name="connsiteY8" fmla="*/ 6568 h 27257"/>
                  <a:gd name="connsiteX9" fmla="*/ 52676 w 53998"/>
                  <a:gd name="connsiteY9" fmla="*/ 9775 h 27257"/>
                  <a:gd name="connsiteX10" fmla="*/ 45348 w 53998"/>
                  <a:gd name="connsiteY10" fmla="*/ 18860 h 27257"/>
                  <a:gd name="connsiteX11" fmla="*/ 27636 w 53998"/>
                  <a:gd name="connsiteY11" fmla="*/ 27181 h 27257"/>
                  <a:gd name="connsiteX12" fmla="*/ 17254 w 53998"/>
                  <a:gd name="connsiteY12" fmla="*/ 27181 h 27257"/>
                  <a:gd name="connsiteX13" fmla="*/ 17254 w 53998"/>
                  <a:gd name="connsiteY13" fmla="*/ 27181 h 2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998" h="27257">
                    <a:moveTo>
                      <a:pt x="17254" y="27257"/>
                    </a:moveTo>
                    <a:cubicBezTo>
                      <a:pt x="13589" y="27257"/>
                      <a:pt x="9925" y="27257"/>
                      <a:pt x="6337" y="27257"/>
                    </a:cubicBezTo>
                    <a:cubicBezTo>
                      <a:pt x="2595" y="27257"/>
                      <a:pt x="0" y="24738"/>
                      <a:pt x="0" y="21226"/>
                    </a:cubicBezTo>
                    <a:cubicBezTo>
                      <a:pt x="0" y="17714"/>
                      <a:pt x="2595" y="15271"/>
                      <a:pt x="6413" y="15195"/>
                    </a:cubicBezTo>
                    <a:cubicBezTo>
                      <a:pt x="13054" y="15195"/>
                      <a:pt x="19697" y="15119"/>
                      <a:pt x="26338" y="15195"/>
                    </a:cubicBezTo>
                    <a:cubicBezTo>
                      <a:pt x="30995" y="15195"/>
                      <a:pt x="34583" y="13516"/>
                      <a:pt x="37332" y="9851"/>
                    </a:cubicBezTo>
                    <a:cubicBezTo>
                      <a:pt x="39316" y="7179"/>
                      <a:pt x="41454" y="4583"/>
                      <a:pt x="43592" y="2064"/>
                    </a:cubicBezTo>
                    <a:cubicBezTo>
                      <a:pt x="45348" y="3"/>
                      <a:pt x="48096" y="-532"/>
                      <a:pt x="50463" y="537"/>
                    </a:cubicBezTo>
                    <a:cubicBezTo>
                      <a:pt x="52753" y="1606"/>
                      <a:pt x="54203" y="3896"/>
                      <a:pt x="53975" y="6568"/>
                    </a:cubicBezTo>
                    <a:cubicBezTo>
                      <a:pt x="53898" y="7790"/>
                      <a:pt x="53440" y="8859"/>
                      <a:pt x="52676" y="9775"/>
                    </a:cubicBezTo>
                    <a:cubicBezTo>
                      <a:pt x="50234" y="12829"/>
                      <a:pt x="47867" y="15882"/>
                      <a:pt x="45348" y="18860"/>
                    </a:cubicBezTo>
                    <a:cubicBezTo>
                      <a:pt x="40691" y="24280"/>
                      <a:pt x="34736" y="27028"/>
                      <a:pt x="27636" y="27181"/>
                    </a:cubicBezTo>
                    <a:cubicBezTo>
                      <a:pt x="24201" y="27257"/>
                      <a:pt x="20689" y="27181"/>
                      <a:pt x="17254" y="27181"/>
                    </a:cubicBezTo>
                    <a:lnTo>
                      <a:pt x="17254" y="27181"/>
                    </a:lnTo>
                    <a:close/>
                  </a:path>
                </a:pathLst>
              </a:custGeom>
              <a:solidFill>
                <a:srgbClr val="FFFFFF"/>
              </a:solidFill>
              <a:ln w="7634" cap="flat">
                <a:noFill/>
                <a:prstDash val="solid"/>
                <a:miter/>
              </a:ln>
            </p:spPr>
            <p:txBody>
              <a:bodyPr rtlCol="0" anchor="ctr"/>
              <a:lstStyle/>
              <a:p>
                <a:endParaRPr lang="en-IN"/>
              </a:p>
            </p:txBody>
          </p:sp>
        </p:grpSp>
      </p:grpSp>
    </p:spTree>
    <p:extLst>
      <p:ext uri="{BB962C8B-B14F-4D97-AF65-F5344CB8AC3E}">
        <p14:creationId xmlns:p14="http://schemas.microsoft.com/office/powerpoint/2010/main" val="4234416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75000"/>
                <a:lumOff val="25000"/>
              </a:schemeClr>
            </a:gs>
            <a:gs pos="31000">
              <a:srgbClr val="121212"/>
            </a:gs>
          </a:gsLst>
          <a:lin ang="5400000" scaled="1"/>
        </a:gradFill>
        <a:effectLst/>
      </p:bgPr>
    </p:bg>
    <p:spTree>
      <p:nvGrpSpPr>
        <p:cNvPr id="1" name="">
          <a:extLst>
            <a:ext uri="{FF2B5EF4-FFF2-40B4-BE49-F238E27FC236}">
              <a16:creationId xmlns:a16="http://schemas.microsoft.com/office/drawing/2014/main" id="{B6BD7F6E-97D3-D835-3AC2-59164FFB8954}"/>
            </a:ext>
          </a:extLst>
        </p:cNvPr>
        <p:cNvGrpSpPr/>
        <p:nvPr/>
      </p:nvGrpSpPr>
      <p:grpSpPr>
        <a:xfrm>
          <a:off x="0" y="0"/>
          <a:ext cx="0" cy="0"/>
          <a:chOff x="0" y="0"/>
          <a:chExt cx="0" cy="0"/>
        </a:xfrm>
      </p:grpSpPr>
      <p:sp>
        <p:nvSpPr>
          <p:cNvPr id="94" name="Rectangle: Rounded Corners 93">
            <a:extLst>
              <a:ext uri="{FF2B5EF4-FFF2-40B4-BE49-F238E27FC236}">
                <a16:creationId xmlns:a16="http://schemas.microsoft.com/office/drawing/2014/main" id="{6E66C84B-F7DB-816F-F913-F0B19450723A}"/>
              </a:ext>
            </a:extLst>
          </p:cNvPr>
          <p:cNvSpPr/>
          <p:nvPr/>
        </p:nvSpPr>
        <p:spPr>
          <a:xfrm>
            <a:off x="1593849" y="4892040"/>
            <a:ext cx="2656859" cy="1038822"/>
          </a:xfrm>
          <a:prstGeom prst="roundRect">
            <a:avLst/>
          </a:prstGeom>
          <a:solidFill>
            <a:srgbClr val="0FBE5D"/>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a:solidFill>
                  <a:schemeClr val="bg1"/>
                </a:solidFill>
                <a:cs typeface="Segoe UI"/>
              </a:rPr>
              <a:t>Explore seasonal trends and streaming performance</a:t>
            </a:r>
          </a:p>
        </p:txBody>
      </p:sp>
      <p:sp>
        <p:nvSpPr>
          <p:cNvPr id="95" name="Rectangle: Rounded Corners 94">
            <a:extLst>
              <a:ext uri="{FF2B5EF4-FFF2-40B4-BE49-F238E27FC236}">
                <a16:creationId xmlns:a16="http://schemas.microsoft.com/office/drawing/2014/main" id="{F86F6C22-A696-C25B-574D-277C2C42428F}"/>
              </a:ext>
            </a:extLst>
          </p:cNvPr>
          <p:cNvSpPr/>
          <p:nvPr/>
        </p:nvSpPr>
        <p:spPr>
          <a:xfrm>
            <a:off x="10704212" y="192237"/>
            <a:ext cx="1363509" cy="297947"/>
          </a:xfrm>
          <a:prstGeom prst="roundRect">
            <a:avLst>
              <a:gd name="adj" fmla="val 50000"/>
            </a:avLst>
          </a:prstGeom>
          <a:solidFill>
            <a:srgbClr val="0A08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TextBox 95">
            <a:extLst>
              <a:ext uri="{FF2B5EF4-FFF2-40B4-BE49-F238E27FC236}">
                <a16:creationId xmlns:a16="http://schemas.microsoft.com/office/drawing/2014/main" id="{68EBE30C-5DEE-DDFD-6F32-A93321993FD3}"/>
              </a:ext>
            </a:extLst>
          </p:cNvPr>
          <p:cNvSpPr txBox="1"/>
          <p:nvPr/>
        </p:nvSpPr>
        <p:spPr>
          <a:xfrm>
            <a:off x="10977260" y="209139"/>
            <a:ext cx="857927" cy="276999"/>
          </a:xfrm>
          <a:prstGeom prst="rect">
            <a:avLst/>
          </a:prstGeom>
          <a:noFill/>
        </p:spPr>
        <p:txBody>
          <a:bodyPr wrap="none" rtlCol="0">
            <a:spAutoFit/>
          </a:bodyPr>
          <a:lstStyle/>
          <a:p>
            <a:r>
              <a:rPr lang="en-IN" sz="1200" b="1">
                <a:solidFill>
                  <a:schemeClr val="bg1"/>
                </a:solidFill>
                <a:latin typeface="Poppins Medium" panose="00000600000000000000" pitchFamily="50" charset="0"/>
                <a:cs typeface="Poppins Medium" panose="00000600000000000000" pitchFamily="50" charset="0"/>
              </a:rPr>
              <a:t>GROUP 4</a:t>
            </a:r>
          </a:p>
        </p:txBody>
      </p:sp>
      <p:sp>
        <p:nvSpPr>
          <p:cNvPr id="97" name="Oval 96">
            <a:extLst>
              <a:ext uri="{FF2B5EF4-FFF2-40B4-BE49-F238E27FC236}">
                <a16:creationId xmlns:a16="http://schemas.microsoft.com/office/drawing/2014/main" id="{871EE134-5C44-09C5-433E-65BCD85E74BD}"/>
              </a:ext>
            </a:extLst>
          </p:cNvPr>
          <p:cNvSpPr/>
          <p:nvPr/>
        </p:nvSpPr>
        <p:spPr>
          <a:xfrm>
            <a:off x="10741700" y="220124"/>
            <a:ext cx="238127" cy="238127"/>
          </a:xfrm>
          <a:prstGeom prst="ellipse">
            <a:avLst/>
          </a:prstGeom>
          <a:solidFill>
            <a:srgbClr val="55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Graphic 78">
            <a:extLst>
              <a:ext uri="{FF2B5EF4-FFF2-40B4-BE49-F238E27FC236}">
                <a16:creationId xmlns:a16="http://schemas.microsoft.com/office/drawing/2014/main" id="{68D27516-1709-CB5D-48C3-79616032AFAA}"/>
              </a:ext>
            </a:extLst>
          </p:cNvPr>
          <p:cNvSpPr/>
          <p:nvPr/>
        </p:nvSpPr>
        <p:spPr>
          <a:xfrm>
            <a:off x="10802731" y="275164"/>
            <a:ext cx="116064" cy="12804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bg1"/>
          </a:solidFill>
          <a:ln w="6016" cap="flat">
            <a:noFill/>
            <a:prstDash val="solid"/>
            <a:miter/>
          </a:ln>
        </p:spPr>
        <p:txBody>
          <a:bodyPr rtlCol="0" anchor="ctr"/>
          <a:lstStyle/>
          <a:p>
            <a:endParaRPr lang="en-IN"/>
          </a:p>
        </p:txBody>
      </p:sp>
      <p:sp>
        <p:nvSpPr>
          <p:cNvPr id="99" name="Isosceles Triangle 98">
            <a:extLst>
              <a:ext uri="{FF2B5EF4-FFF2-40B4-BE49-F238E27FC236}">
                <a16:creationId xmlns:a16="http://schemas.microsoft.com/office/drawing/2014/main" id="{1F7B320D-F72C-6977-CA8C-C5FBE39C8432}"/>
              </a:ext>
            </a:extLst>
          </p:cNvPr>
          <p:cNvSpPr/>
          <p:nvPr/>
        </p:nvSpPr>
        <p:spPr>
          <a:xfrm rot="3600000">
            <a:off x="11858946" y="286368"/>
            <a:ext cx="86542" cy="746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610DDE1-225C-90DC-3194-6E0D12CFE0AA}"/>
              </a:ext>
            </a:extLst>
          </p:cNvPr>
          <p:cNvSpPr txBox="1"/>
          <p:nvPr/>
        </p:nvSpPr>
        <p:spPr>
          <a:xfrm>
            <a:off x="10214422" y="4708414"/>
            <a:ext cx="1408745" cy="957630"/>
          </a:xfrm>
          <a:prstGeom prst="rect">
            <a:avLst/>
          </a:prstGeom>
          <a:noFill/>
        </p:spPr>
        <p:txBody>
          <a:bodyPr wrap="square" lIns="0" tIns="0" rIns="0" bIns="0" rtlCol="0" anchor="ctr" anchorCtr="0">
            <a:noAutofit/>
          </a:bodyPr>
          <a:lstStyle/>
          <a:p>
            <a:pPr algn="ctr"/>
            <a:endParaRPr lang="en-US" sz="1400" b="1">
              <a:solidFill>
                <a:srgbClr val="1DB954"/>
              </a:solidFill>
              <a:latin typeface="Segoe UI" panose="020B0502040204020203" pitchFamily="34" charset="0"/>
              <a:cs typeface="Segoe UI" panose="020B0502040204020203" pitchFamily="34" charset="0"/>
            </a:endParaRPr>
          </a:p>
        </p:txBody>
      </p:sp>
      <p:sp>
        <p:nvSpPr>
          <p:cNvPr id="100" name="Rectangle: Rounded Corners 99">
            <a:extLst>
              <a:ext uri="{FF2B5EF4-FFF2-40B4-BE49-F238E27FC236}">
                <a16:creationId xmlns:a16="http://schemas.microsoft.com/office/drawing/2014/main" id="{C86DC2FB-722E-34E9-0ECD-A452C99148EF}"/>
              </a:ext>
            </a:extLst>
          </p:cNvPr>
          <p:cNvSpPr/>
          <p:nvPr/>
        </p:nvSpPr>
        <p:spPr>
          <a:xfrm>
            <a:off x="4506575" y="4892040"/>
            <a:ext cx="2656859" cy="1038403"/>
          </a:xfrm>
          <a:prstGeom prst="roundRect">
            <a:avLst/>
          </a:prstGeom>
          <a:solidFill>
            <a:srgbClr val="0FBE5D"/>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a:solidFill>
                  <a:schemeClr val="bg1"/>
                </a:solidFill>
              </a:rPr>
              <a:t>Early in the year (January) or during the back-to-school period (September) tend to perform exceptionally well.</a:t>
            </a:r>
            <a:endParaRPr lang="en-US" sz="1400">
              <a:solidFill>
                <a:schemeClr val="bg1"/>
              </a:solidFill>
            </a:endParaRPr>
          </a:p>
        </p:txBody>
      </p:sp>
      <p:sp>
        <p:nvSpPr>
          <p:cNvPr id="101" name="Rectangle: Rounded Corners 100">
            <a:extLst>
              <a:ext uri="{FF2B5EF4-FFF2-40B4-BE49-F238E27FC236}">
                <a16:creationId xmlns:a16="http://schemas.microsoft.com/office/drawing/2014/main" id="{E11C47D3-B5B0-945C-37DC-ED6D36B5E303}"/>
              </a:ext>
            </a:extLst>
          </p:cNvPr>
          <p:cNvSpPr/>
          <p:nvPr/>
        </p:nvSpPr>
        <p:spPr>
          <a:xfrm>
            <a:off x="7419301" y="4873415"/>
            <a:ext cx="2656859" cy="1035084"/>
          </a:xfrm>
          <a:prstGeom prst="roundRect">
            <a:avLst/>
          </a:prstGeom>
          <a:solidFill>
            <a:srgbClr val="0FBE5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Lower averages in other months may reflect varying industry strategies </a:t>
            </a:r>
            <a:endParaRPr lang="en-US" sz="1400">
              <a:solidFill>
                <a:schemeClr val="bg1"/>
              </a:solidFill>
            </a:endParaRPr>
          </a:p>
        </p:txBody>
      </p:sp>
      <p:pic>
        <p:nvPicPr>
          <p:cNvPr id="6" name="Picture 5">
            <a:extLst>
              <a:ext uri="{FF2B5EF4-FFF2-40B4-BE49-F238E27FC236}">
                <a16:creationId xmlns:a16="http://schemas.microsoft.com/office/drawing/2014/main" id="{FA48586F-F9D3-A239-410C-BDF4BCFE753E}"/>
              </a:ext>
            </a:extLst>
          </p:cNvPr>
          <p:cNvPicPr>
            <a:picLocks noChangeAspect="1"/>
          </p:cNvPicPr>
          <p:nvPr/>
        </p:nvPicPr>
        <p:blipFill>
          <a:blip r:embed="rId3"/>
          <a:stretch>
            <a:fillRect/>
          </a:stretch>
        </p:blipFill>
        <p:spPr>
          <a:xfrm>
            <a:off x="3172968" y="1234440"/>
            <a:ext cx="5002387" cy="2926189"/>
          </a:xfrm>
          <a:custGeom>
            <a:avLst/>
            <a:gdLst>
              <a:gd name="connsiteX0" fmla="*/ 259140 w 5247168"/>
              <a:gd name="connsiteY0" fmla="*/ 0 h 3498112"/>
              <a:gd name="connsiteX1" fmla="*/ 4988028 w 5247168"/>
              <a:gd name="connsiteY1" fmla="*/ 0 h 3498112"/>
              <a:gd name="connsiteX2" fmla="*/ 5247168 w 5247168"/>
              <a:gd name="connsiteY2" fmla="*/ 259140 h 3498112"/>
              <a:gd name="connsiteX3" fmla="*/ 5247168 w 5247168"/>
              <a:gd name="connsiteY3" fmla="*/ 3238972 h 3498112"/>
              <a:gd name="connsiteX4" fmla="*/ 4988028 w 5247168"/>
              <a:gd name="connsiteY4" fmla="*/ 3498112 h 3498112"/>
              <a:gd name="connsiteX5" fmla="*/ 259140 w 5247168"/>
              <a:gd name="connsiteY5" fmla="*/ 3498112 h 3498112"/>
              <a:gd name="connsiteX6" fmla="*/ 0 w 5247168"/>
              <a:gd name="connsiteY6" fmla="*/ 3238972 h 3498112"/>
              <a:gd name="connsiteX7" fmla="*/ 0 w 5247168"/>
              <a:gd name="connsiteY7" fmla="*/ 259140 h 3498112"/>
              <a:gd name="connsiteX8" fmla="*/ 259140 w 5247168"/>
              <a:gd name="connsiteY8" fmla="*/ 0 h 349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47168" h="3498112">
                <a:moveTo>
                  <a:pt x="259140" y="0"/>
                </a:moveTo>
                <a:lnTo>
                  <a:pt x="4988028" y="0"/>
                </a:lnTo>
                <a:cubicBezTo>
                  <a:pt x="5131148" y="0"/>
                  <a:pt x="5247168" y="116021"/>
                  <a:pt x="5247168" y="259140"/>
                </a:cubicBezTo>
                <a:lnTo>
                  <a:pt x="5247168" y="3238972"/>
                </a:lnTo>
                <a:cubicBezTo>
                  <a:pt x="5247168" y="3382091"/>
                  <a:pt x="5131148" y="3498112"/>
                  <a:pt x="4988028" y="3498112"/>
                </a:cubicBezTo>
                <a:lnTo>
                  <a:pt x="259140" y="3498112"/>
                </a:lnTo>
                <a:cubicBezTo>
                  <a:pt x="116021" y="3498112"/>
                  <a:pt x="0" y="3382091"/>
                  <a:pt x="0" y="3238972"/>
                </a:cubicBezTo>
                <a:lnTo>
                  <a:pt x="0" y="259140"/>
                </a:lnTo>
                <a:cubicBezTo>
                  <a:pt x="0" y="116021"/>
                  <a:pt x="116021" y="0"/>
                  <a:pt x="259140" y="0"/>
                </a:cubicBezTo>
                <a:close/>
              </a:path>
            </a:pathLst>
          </a:custGeom>
        </p:spPr>
      </p:pic>
      <p:sp>
        <p:nvSpPr>
          <p:cNvPr id="11" name="Freeform: Shape 10">
            <a:extLst>
              <a:ext uri="{FF2B5EF4-FFF2-40B4-BE49-F238E27FC236}">
                <a16:creationId xmlns:a16="http://schemas.microsoft.com/office/drawing/2014/main" id="{6E18AE7D-D4D5-D265-4EA1-3EA447625162}"/>
              </a:ext>
            </a:extLst>
          </p:cNvPr>
          <p:cNvSpPr/>
          <p:nvPr/>
        </p:nvSpPr>
        <p:spPr>
          <a:xfrm>
            <a:off x="0" y="6150953"/>
            <a:ext cx="12191999" cy="707886"/>
          </a:xfrm>
          <a:custGeom>
            <a:avLst/>
            <a:gdLst>
              <a:gd name="connsiteX0" fmla="*/ 0 w 12192000"/>
              <a:gd name="connsiteY0" fmla="*/ 0 h 1168889"/>
              <a:gd name="connsiteX1" fmla="*/ 12192000 w 12192000"/>
              <a:gd name="connsiteY1" fmla="*/ 0 h 1168889"/>
              <a:gd name="connsiteX2" fmla="*/ 12192000 w 12192000"/>
              <a:gd name="connsiteY2" fmla="*/ 1168890 h 1168889"/>
              <a:gd name="connsiteX3" fmla="*/ 0 w 12192000"/>
              <a:gd name="connsiteY3" fmla="*/ 1168890 h 1168889"/>
              <a:gd name="connsiteX4" fmla="*/ 0 w 12192000"/>
              <a:gd name="connsiteY4" fmla="*/ 0 h 1168889"/>
              <a:gd name="connsiteX5" fmla="*/ 0 w 12192000"/>
              <a:gd name="connsiteY5" fmla="*/ 0 h 11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168889">
                <a:moveTo>
                  <a:pt x="0" y="0"/>
                </a:moveTo>
                <a:lnTo>
                  <a:pt x="12192000" y="0"/>
                </a:lnTo>
                <a:lnTo>
                  <a:pt x="12192000" y="1168890"/>
                </a:lnTo>
                <a:lnTo>
                  <a:pt x="0" y="1168890"/>
                </a:lnTo>
                <a:lnTo>
                  <a:pt x="0" y="0"/>
                </a:lnTo>
                <a:lnTo>
                  <a:pt x="0" y="0"/>
                </a:lnTo>
                <a:close/>
              </a:path>
            </a:pathLst>
          </a:cu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12" name="Rectangle: Rounded Corners 11">
            <a:extLst>
              <a:ext uri="{FF2B5EF4-FFF2-40B4-BE49-F238E27FC236}">
                <a16:creationId xmlns:a16="http://schemas.microsoft.com/office/drawing/2014/main" id="{C2763884-1114-2F02-3534-BC3C94D5806A}"/>
              </a:ext>
            </a:extLst>
          </p:cNvPr>
          <p:cNvSpPr/>
          <p:nvPr/>
        </p:nvSpPr>
        <p:spPr>
          <a:xfrm>
            <a:off x="11153040" y="6400799"/>
            <a:ext cx="682147" cy="556179"/>
          </a:xfrm>
          <a:prstGeom prst="roundRect">
            <a:avLst/>
          </a:prstGeom>
          <a:solidFill>
            <a:srgbClr val="0FBE5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DF0490C7-841B-04D2-C33D-862C91AA8E49}"/>
              </a:ext>
            </a:extLst>
          </p:cNvPr>
          <p:cNvGrpSpPr/>
          <p:nvPr/>
        </p:nvGrpSpPr>
        <p:grpSpPr>
          <a:xfrm>
            <a:off x="124279" y="202273"/>
            <a:ext cx="297947" cy="297947"/>
            <a:chOff x="8892506" y="664914"/>
            <a:chExt cx="209401" cy="209401"/>
          </a:xfrm>
        </p:grpSpPr>
        <p:sp>
          <p:nvSpPr>
            <p:cNvPr id="19" name="Oval 18">
              <a:hlinkClick r:id="" action="ppaction://hlinkshowjump?jump=previousslide"/>
              <a:extLst>
                <a:ext uri="{FF2B5EF4-FFF2-40B4-BE49-F238E27FC236}">
                  <a16:creationId xmlns:a16="http://schemas.microsoft.com/office/drawing/2014/main" id="{C5CD832E-5D70-ED15-F1D3-B6215174DC56}"/>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Graphic 63" descr="Caret Left with solid fill">
              <a:hlinkClick r:id="" action="ppaction://hlinkshowjump?jump=previousslide"/>
              <a:extLst>
                <a:ext uri="{FF2B5EF4-FFF2-40B4-BE49-F238E27FC236}">
                  <a16:creationId xmlns:a16="http://schemas.microsoft.com/office/drawing/2014/main" id="{214F19A0-EDCF-FD01-3F27-9157974EB4C9}"/>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24" name="Group 23">
            <a:extLst>
              <a:ext uri="{FF2B5EF4-FFF2-40B4-BE49-F238E27FC236}">
                <a16:creationId xmlns:a16="http://schemas.microsoft.com/office/drawing/2014/main" id="{499D440E-59E5-9BA1-AE1A-0820AAA508AA}"/>
              </a:ext>
            </a:extLst>
          </p:cNvPr>
          <p:cNvGrpSpPr/>
          <p:nvPr/>
        </p:nvGrpSpPr>
        <p:grpSpPr>
          <a:xfrm flipH="1">
            <a:off x="532169" y="202273"/>
            <a:ext cx="297947" cy="297947"/>
            <a:chOff x="8892506" y="664914"/>
            <a:chExt cx="209401" cy="209401"/>
          </a:xfrm>
        </p:grpSpPr>
        <p:sp>
          <p:nvSpPr>
            <p:cNvPr id="25" name="Oval 24">
              <a:hlinkClick r:id="" action="ppaction://hlinkshowjump?jump=nextslide"/>
              <a:extLst>
                <a:ext uri="{FF2B5EF4-FFF2-40B4-BE49-F238E27FC236}">
                  <a16:creationId xmlns:a16="http://schemas.microsoft.com/office/drawing/2014/main" id="{D5D54279-C32D-39B3-1C4B-7BDCB4762FC4}"/>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Graphic 63" descr="Caret Left with solid fill">
              <a:hlinkClick r:id="" action="ppaction://hlinkshowjump?jump=nextslide"/>
              <a:extLst>
                <a:ext uri="{FF2B5EF4-FFF2-40B4-BE49-F238E27FC236}">
                  <a16:creationId xmlns:a16="http://schemas.microsoft.com/office/drawing/2014/main" id="{4459FD59-F1CC-F633-7993-5BA91E0A066C}"/>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sp>
        <p:nvSpPr>
          <p:cNvPr id="32" name="Slide Number Placeholder 4">
            <a:extLst>
              <a:ext uri="{FF2B5EF4-FFF2-40B4-BE49-F238E27FC236}">
                <a16:creationId xmlns:a16="http://schemas.microsoft.com/office/drawing/2014/main" id="{BE828E24-A17F-5CDC-E4CA-CC19B14E8E46}"/>
              </a:ext>
            </a:extLst>
          </p:cNvPr>
          <p:cNvSpPr txBox="1">
            <a:spLocks/>
          </p:cNvSpPr>
          <p:nvPr/>
        </p:nvSpPr>
        <p:spPr>
          <a:xfrm>
            <a:off x="11153040" y="6496325"/>
            <a:ext cx="587058" cy="365125"/>
          </a:xfrm>
          <a:custGeom>
            <a:avLst/>
            <a:gdLst>
              <a:gd name="connsiteX0" fmla="*/ 762059 w 1524118"/>
              <a:gd name="connsiteY0" fmla="*/ 0 h 1524118"/>
              <a:gd name="connsiteX1" fmla="*/ 1524118 w 1524118"/>
              <a:gd name="connsiteY1" fmla="*/ 762059 h 1524118"/>
              <a:gd name="connsiteX2" fmla="*/ 762059 w 1524118"/>
              <a:gd name="connsiteY2" fmla="*/ 1524118 h 1524118"/>
              <a:gd name="connsiteX3" fmla="*/ 0 w 1524118"/>
              <a:gd name="connsiteY3" fmla="*/ 762059 h 1524118"/>
              <a:gd name="connsiteX4" fmla="*/ 762059 w 1524118"/>
              <a:gd name="connsiteY4" fmla="*/ 0 h 1524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118" h="1524118">
                <a:moveTo>
                  <a:pt x="762059" y="0"/>
                </a:moveTo>
                <a:cubicBezTo>
                  <a:pt x="1182933" y="0"/>
                  <a:pt x="1524118" y="341185"/>
                  <a:pt x="1524118" y="762059"/>
                </a:cubicBezTo>
                <a:cubicBezTo>
                  <a:pt x="1524118" y="1182933"/>
                  <a:pt x="1182933" y="1524118"/>
                  <a:pt x="762059" y="1524118"/>
                </a:cubicBezTo>
                <a:cubicBezTo>
                  <a:pt x="341185" y="1524118"/>
                  <a:pt x="0" y="1182933"/>
                  <a:pt x="0" y="762059"/>
                </a:cubicBezTo>
                <a:cubicBezTo>
                  <a:pt x="0" y="341185"/>
                  <a:pt x="341185" y="0"/>
                  <a:pt x="762059" y="0"/>
                </a:cubicBezTo>
                <a:close/>
              </a:path>
            </a:pathLst>
          </a:custGeom>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b="1">
                <a:solidFill>
                  <a:schemeClr val="bg1"/>
                </a:solidFill>
              </a:rPr>
              <a:t>15</a:t>
            </a:r>
          </a:p>
        </p:txBody>
      </p:sp>
      <p:sp>
        <p:nvSpPr>
          <p:cNvPr id="34" name="TextBox 33">
            <a:extLst>
              <a:ext uri="{FF2B5EF4-FFF2-40B4-BE49-F238E27FC236}">
                <a16:creationId xmlns:a16="http://schemas.microsoft.com/office/drawing/2014/main" id="{D3BEE215-1064-78C9-64B1-37A65FF3163C}"/>
              </a:ext>
            </a:extLst>
          </p:cNvPr>
          <p:cNvSpPr txBox="1"/>
          <p:nvPr/>
        </p:nvSpPr>
        <p:spPr>
          <a:xfrm>
            <a:off x="343942" y="486138"/>
            <a:ext cx="3842719" cy="707886"/>
          </a:xfrm>
          <a:prstGeom prst="rect">
            <a:avLst/>
          </a:prstGeom>
          <a:noFill/>
        </p:spPr>
        <p:txBody>
          <a:bodyPr wrap="square" rtlCol="0">
            <a:spAutoFit/>
          </a:bodyPr>
          <a:lstStyle/>
          <a:p>
            <a:r>
              <a:rPr lang="en-IN" sz="4000">
                <a:solidFill>
                  <a:srgbClr val="0FBE5D"/>
                </a:solidFill>
                <a:latin typeface="Poppins Medium" panose="00000600000000000000" pitchFamily="50" charset="0"/>
                <a:cs typeface="Poppins Medium" panose="00000600000000000000" pitchFamily="50" charset="0"/>
              </a:rPr>
              <a:t>Visualisation</a:t>
            </a:r>
            <a:endParaRPr lang="en-US" sz="4000" b="1">
              <a:solidFill>
                <a:schemeClr val="bg1"/>
              </a:solidFill>
              <a:latin typeface="Segoe UI" panose="020B0502040204020203" pitchFamily="34" charset="0"/>
              <a:cs typeface="Segoe UI" panose="020B0502040204020203" pitchFamily="34" charset="0"/>
            </a:endParaRPr>
          </a:p>
        </p:txBody>
      </p:sp>
      <p:grpSp>
        <p:nvGrpSpPr>
          <p:cNvPr id="35" name="Group 34">
            <a:extLst>
              <a:ext uri="{FF2B5EF4-FFF2-40B4-BE49-F238E27FC236}">
                <a16:creationId xmlns:a16="http://schemas.microsoft.com/office/drawing/2014/main" id="{5919B58B-1DCF-5011-4922-6E6348912728}"/>
              </a:ext>
            </a:extLst>
          </p:cNvPr>
          <p:cNvGrpSpPr/>
          <p:nvPr/>
        </p:nvGrpSpPr>
        <p:grpSpPr>
          <a:xfrm>
            <a:off x="3963890" y="6280194"/>
            <a:ext cx="3614889" cy="518226"/>
            <a:chOff x="5032676" y="4451648"/>
            <a:chExt cx="5086942" cy="729257"/>
          </a:xfrm>
        </p:grpSpPr>
        <p:sp>
          <p:nvSpPr>
            <p:cNvPr id="36" name="TextBox 35">
              <a:extLst>
                <a:ext uri="{FF2B5EF4-FFF2-40B4-BE49-F238E27FC236}">
                  <a16:creationId xmlns:a16="http://schemas.microsoft.com/office/drawing/2014/main" id="{14FCA74A-5578-FB83-FC3A-3725ED292CD4}"/>
                </a:ext>
              </a:extLst>
            </p:cNvPr>
            <p:cNvSpPr txBox="1"/>
            <p:nvPr/>
          </p:nvSpPr>
          <p:spPr>
            <a:xfrm>
              <a:off x="5032676" y="4934684"/>
              <a:ext cx="441146" cy="246221"/>
            </a:xfrm>
            <a:prstGeom prst="rect">
              <a:avLst/>
            </a:prstGeom>
            <a:noFill/>
          </p:spPr>
          <p:txBody>
            <a:bodyPr wrap="none" rtlCol="0">
              <a:spAutoFit/>
            </a:bodyPr>
            <a:lstStyle/>
            <a:p>
              <a:pPr algn="l"/>
              <a:r>
                <a:rPr lang="en-IN" sz="1000" spc="0" baseline="0">
                  <a:ln/>
                  <a:solidFill>
                    <a:srgbClr val="A3A3A3"/>
                  </a:solidFill>
                  <a:latin typeface="Poppins-Regular"/>
                  <a:cs typeface="Poppins-Regular"/>
                  <a:sym typeface="Poppins-Regular"/>
                  <a:rtl val="0"/>
                </a:rPr>
                <a:t>0:23</a:t>
              </a:r>
            </a:p>
          </p:txBody>
        </p:sp>
        <p:sp>
          <p:nvSpPr>
            <p:cNvPr id="37" name="TextBox 36">
              <a:extLst>
                <a:ext uri="{FF2B5EF4-FFF2-40B4-BE49-F238E27FC236}">
                  <a16:creationId xmlns:a16="http://schemas.microsoft.com/office/drawing/2014/main" id="{4065118D-0227-70F7-D345-671B0E04C341}"/>
                </a:ext>
              </a:extLst>
            </p:cNvPr>
            <p:cNvSpPr txBox="1"/>
            <p:nvPr/>
          </p:nvSpPr>
          <p:spPr>
            <a:xfrm>
              <a:off x="9607939" y="4934684"/>
              <a:ext cx="511679" cy="246221"/>
            </a:xfrm>
            <a:prstGeom prst="rect">
              <a:avLst/>
            </a:prstGeom>
            <a:noFill/>
          </p:spPr>
          <p:txBody>
            <a:bodyPr wrap="none" rtlCol="0">
              <a:spAutoFit/>
            </a:bodyPr>
            <a:lstStyle/>
            <a:p>
              <a:pPr algn="l"/>
              <a:r>
                <a:rPr lang="en-IN" sz="1000" spc="0" baseline="0">
                  <a:ln/>
                  <a:solidFill>
                    <a:srgbClr val="A3A3A3"/>
                  </a:solidFill>
                  <a:latin typeface="Poppins-Regular"/>
                  <a:cs typeface="Poppins-Regular"/>
                  <a:sym typeface="Poppins-Regular"/>
                  <a:rtl val="0"/>
                </a:rPr>
                <a:t>-3:25</a:t>
              </a:r>
            </a:p>
          </p:txBody>
        </p:sp>
        <p:grpSp>
          <p:nvGrpSpPr>
            <p:cNvPr id="38" name="Graphic 22">
              <a:extLst>
                <a:ext uri="{FF2B5EF4-FFF2-40B4-BE49-F238E27FC236}">
                  <a16:creationId xmlns:a16="http://schemas.microsoft.com/office/drawing/2014/main" id="{68857783-F43D-9985-1C59-E89D3DDF34C7}"/>
                </a:ext>
              </a:extLst>
            </p:cNvPr>
            <p:cNvGrpSpPr/>
            <p:nvPr/>
          </p:nvGrpSpPr>
          <p:grpSpPr>
            <a:xfrm>
              <a:off x="5564212" y="5075069"/>
              <a:ext cx="4007480" cy="7634"/>
              <a:chOff x="4300409" y="6565987"/>
              <a:chExt cx="4007480" cy="7634"/>
            </a:xfrm>
          </p:grpSpPr>
          <p:sp>
            <p:nvSpPr>
              <p:cNvPr id="106" name="Freeform: Shape 105">
                <a:extLst>
                  <a:ext uri="{FF2B5EF4-FFF2-40B4-BE49-F238E27FC236}">
                    <a16:creationId xmlns:a16="http://schemas.microsoft.com/office/drawing/2014/main" id="{8C2DF112-58D5-3803-108B-5D6DE3BCCB6D}"/>
                  </a:ext>
                </a:extLst>
              </p:cNvPr>
              <p:cNvSpPr/>
              <p:nvPr/>
            </p:nvSpPr>
            <p:spPr>
              <a:xfrm>
                <a:off x="4300409" y="6565987"/>
                <a:ext cx="4007480" cy="7634"/>
              </a:xfrm>
              <a:custGeom>
                <a:avLst/>
                <a:gdLst>
                  <a:gd name="connsiteX0" fmla="*/ 0 w 4007480"/>
                  <a:gd name="connsiteY0" fmla="*/ 0 h 7634"/>
                  <a:gd name="connsiteX1" fmla="*/ 4007481 w 4007480"/>
                  <a:gd name="connsiteY1" fmla="*/ 0 h 7634"/>
                </a:gdLst>
                <a:ahLst/>
                <a:cxnLst>
                  <a:cxn ang="0">
                    <a:pos x="connsiteX0" y="connsiteY0"/>
                  </a:cxn>
                  <a:cxn ang="0">
                    <a:pos x="connsiteX1" y="connsiteY1"/>
                  </a:cxn>
                </a:cxnLst>
                <a:rect l="l" t="t" r="r" b="b"/>
                <a:pathLst>
                  <a:path w="4007480" h="7634">
                    <a:moveTo>
                      <a:pt x="0" y="0"/>
                    </a:moveTo>
                    <a:lnTo>
                      <a:pt x="4007481" y="0"/>
                    </a:lnTo>
                  </a:path>
                </a:pathLst>
              </a:custGeom>
              <a:ln w="22903" cap="rnd">
                <a:solidFill>
                  <a:srgbClr val="A3A3A3"/>
                </a:solidFill>
                <a:prstDash val="solid"/>
                <a:round/>
              </a:ln>
            </p:spPr>
            <p:txBody>
              <a:bodyPr rtlCol="0" anchor="ctr"/>
              <a:lstStyle/>
              <a:p>
                <a:endParaRPr lang="en-IN"/>
              </a:p>
            </p:txBody>
          </p:sp>
          <p:sp>
            <p:nvSpPr>
              <p:cNvPr id="107" name="Freeform: Shape 106">
                <a:extLst>
                  <a:ext uri="{FF2B5EF4-FFF2-40B4-BE49-F238E27FC236}">
                    <a16:creationId xmlns:a16="http://schemas.microsoft.com/office/drawing/2014/main" id="{B964C2CA-ECE2-B595-0B84-863CAC4C27DC}"/>
                  </a:ext>
                </a:extLst>
              </p:cNvPr>
              <p:cNvSpPr/>
              <p:nvPr/>
            </p:nvSpPr>
            <p:spPr>
              <a:xfrm>
                <a:off x="4300409" y="6565987"/>
                <a:ext cx="324992" cy="7634"/>
              </a:xfrm>
              <a:custGeom>
                <a:avLst/>
                <a:gdLst>
                  <a:gd name="connsiteX0" fmla="*/ 0 w 324992"/>
                  <a:gd name="connsiteY0" fmla="*/ 0 h 7634"/>
                  <a:gd name="connsiteX1" fmla="*/ 324993 w 324992"/>
                  <a:gd name="connsiteY1" fmla="*/ 0 h 7634"/>
                </a:gdLst>
                <a:ahLst/>
                <a:cxnLst>
                  <a:cxn ang="0">
                    <a:pos x="connsiteX0" y="connsiteY0"/>
                  </a:cxn>
                  <a:cxn ang="0">
                    <a:pos x="connsiteX1" y="connsiteY1"/>
                  </a:cxn>
                </a:cxnLst>
                <a:rect l="l" t="t" r="r" b="b"/>
                <a:pathLst>
                  <a:path w="324992" h="7634">
                    <a:moveTo>
                      <a:pt x="0" y="0"/>
                    </a:moveTo>
                    <a:lnTo>
                      <a:pt x="324993" y="0"/>
                    </a:lnTo>
                  </a:path>
                </a:pathLst>
              </a:custGeom>
              <a:ln w="22903" cap="rnd">
                <a:solidFill>
                  <a:srgbClr val="FFFFFF"/>
                </a:solidFill>
                <a:prstDash val="solid"/>
                <a:round/>
              </a:ln>
            </p:spPr>
            <p:txBody>
              <a:bodyPr rtlCol="0" anchor="ctr"/>
              <a:lstStyle/>
              <a:p>
                <a:endParaRPr lang="en-IN"/>
              </a:p>
            </p:txBody>
          </p:sp>
        </p:grpSp>
        <p:grpSp>
          <p:nvGrpSpPr>
            <p:cNvPr id="39" name="Graphic 22">
              <a:extLst>
                <a:ext uri="{FF2B5EF4-FFF2-40B4-BE49-F238E27FC236}">
                  <a16:creationId xmlns:a16="http://schemas.microsoft.com/office/drawing/2014/main" id="{0564214D-46D7-A271-CAE3-AEDA19197880}"/>
                </a:ext>
              </a:extLst>
            </p:cNvPr>
            <p:cNvGrpSpPr/>
            <p:nvPr/>
          </p:nvGrpSpPr>
          <p:grpSpPr>
            <a:xfrm>
              <a:off x="7104255" y="4451648"/>
              <a:ext cx="1010457" cy="347287"/>
              <a:chOff x="5985836" y="6055175"/>
              <a:chExt cx="682813" cy="234678"/>
            </a:xfrm>
          </p:grpSpPr>
          <p:grpSp>
            <p:nvGrpSpPr>
              <p:cNvPr id="87" name="Graphic 22">
                <a:extLst>
                  <a:ext uri="{FF2B5EF4-FFF2-40B4-BE49-F238E27FC236}">
                    <a16:creationId xmlns:a16="http://schemas.microsoft.com/office/drawing/2014/main" id="{BB87231D-29E0-6654-30EC-5BC167920FDD}"/>
                  </a:ext>
                </a:extLst>
              </p:cNvPr>
              <p:cNvGrpSpPr/>
              <p:nvPr/>
            </p:nvGrpSpPr>
            <p:grpSpPr>
              <a:xfrm>
                <a:off x="6209903" y="6055175"/>
                <a:ext cx="234678" cy="234678"/>
                <a:chOff x="6209903" y="6055175"/>
                <a:chExt cx="234678" cy="234678"/>
              </a:xfrm>
            </p:grpSpPr>
            <p:sp>
              <p:nvSpPr>
                <p:cNvPr id="102" name="Freeform: Shape 101">
                  <a:extLst>
                    <a:ext uri="{FF2B5EF4-FFF2-40B4-BE49-F238E27FC236}">
                      <a16:creationId xmlns:a16="http://schemas.microsoft.com/office/drawing/2014/main" id="{51851884-43E3-FA1A-B66C-B506F81F6BE2}"/>
                    </a:ext>
                  </a:extLst>
                </p:cNvPr>
                <p:cNvSpPr/>
                <p:nvPr/>
              </p:nvSpPr>
              <p:spPr>
                <a:xfrm>
                  <a:off x="6209903" y="6055175"/>
                  <a:ext cx="234678" cy="234678"/>
                </a:xfrm>
                <a:custGeom>
                  <a:avLst/>
                  <a:gdLst>
                    <a:gd name="connsiteX0" fmla="*/ 234679 w 234678"/>
                    <a:gd name="connsiteY0" fmla="*/ 117339 h 234678"/>
                    <a:gd name="connsiteX1" fmla="*/ 117339 w 234678"/>
                    <a:gd name="connsiteY1" fmla="*/ 234679 h 234678"/>
                    <a:gd name="connsiteX2" fmla="*/ 0 w 234678"/>
                    <a:gd name="connsiteY2" fmla="*/ 117339 h 234678"/>
                    <a:gd name="connsiteX3" fmla="*/ 117339 w 234678"/>
                    <a:gd name="connsiteY3" fmla="*/ 0 h 234678"/>
                    <a:gd name="connsiteX4" fmla="*/ 234679 w 234678"/>
                    <a:gd name="connsiteY4" fmla="*/ 117339 h 234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678" h="234678">
                      <a:moveTo>
                        <a:pt x="234679" y="117339"/>
                      </a:moveTo>
                      <a:cubicBezTo>
                        <a:pt x="234679" y="182144"/>
                        <a:pt x="182144" y="234679"/>
                        <a:pt x="117339" y="234679"/>
                      </a:cubicBezTo>
                      <a:cubicBezTo>
                        <a:pt x="52535" y="234679"/>
                        <a:pt x="0" y="182144"/>
                        <a:pt x="0" y="117339"/>
                      </a:cubicBezTo>
                      <a:cubicBezTo>
                        <a:pt x="0" y="52535"/>
                        <a:pt x="52535" y="0"/>
                        <a:pt x="117339" y="0"/>
                      </a:cubicBezTo>
                      <a:cubicBezTo>
                        <a:pt x="182144" y="0"/>
                        <a:pt x="234679" y="52535"/>
                        <a:pt x="234679" y="117339"/>
                      </a:cubicBezTo>
                      <a:close/>
                    </a:path>
                  </a:pathLst>
                </a:custGeom>
                <a:solidFill>
                  <a:srgbClr val="FFFFFF"/>
                </a:solidFill>
                <a:ln w="7634" cap="flat">
                  <a:noFill/>
                  <a:prstDash val="solid"/>
                  <a:miter/>
                </a:ln>
              </p:spPr>
              <p:txBody>
                <a:bodyPr rtlCol="0" anchor="ctr"/>
                <a:lstStyle/>
                <a:p>
                  <a:endParaRPr lang="en-IN"/>
                </a:p>
              </p:txBody>
            </p:sp>
            <p:grpSp>
              <p:nvGrpSpPr>
                <p:cNvPr id="103" name="Graphic 22">
                  <a:extLst>
                    <a:ext uri="{FF2B5EF4-FFF2-40B4-BE49-F238E27FC236}">
                      <a16:creationId xmlns:a16="http://schemas.microsoft.com/office/drawing/2014/main" id="{EAEB91FA-C0DC-03B8-3BB8-5E8049DE8B8F}"/>
                    </a:ext>
                  </a:extLst>
                </p:cNvPr>
                <p:cNvGrpSpPr/>
                <p:nvPr/>
              </p:nvGrpSpPr>
              <p:grpSpPr>
                <a:xfrm>
                  <a:off x="6289224" y="6120601"/>
                  <a:ext cx="76037" cy="103750"/>
                  <a:chOff x="6289224" y="6120601"/>
                  <a:chExt cx="76037" cy="103750"/>
                </a:xfrm>
                <a:solidFill>
                  <a:srgbClr val="000000"/>
                </a:solidFill>
              </p:grpSpPr>
              <p:sp>
                <p:nvSpPr>
                  <p:cNvPr id="104" name="Freeform: Shape 103">
                    <a:extLst>
                      <a:ext uri="{FF2B5EF4-FFF2-40B4-BE49-F238E27FC236}">
                        <a16:creationId xmlns:a16="http://schemas.microsoft.com/office/drawing/2014/main" id="{35CE0D4F-9B93-E1F8-43A8-22821B731555}"/>
                      </a:ext>
                    </a:extLst>
                  </p:cNvPr>
                  <p:cNvSpPr/>
                  <p:nvPr/>
                </p:nvSpPr>
                <p:spPr>
                  <a:xfrm>
                    <a:off x="6289224" y="6120601"/>
                    <a:ext cx="25345" cy="103750"/>
                  </a:xfrm>
                  <a:custGeom>
                    <a:avLst/>
                    <a:gdLst>
                      <a:gd name="connsiteX0" fmla="*/ 0 w 25345"/>
                      <a:gd name="connsiteY0" fmla="*/ 0 h 103750"/>
                      <a:gd name="connsiteX1" fmla="*/ 25346 w 25345"/>
                      <a:gd name="connsiteY1" fmla="*/ 0 h 103750"/>
                      <a:gd name="connsiteX2" fmla="*/ 25346 w 25345"/>
                      <a:gd name="connsiteY2" fmla="*/ 103750 h 103750"/>
                      <a:gd name="connsiteX3" fmla="*/ 0 w 25345"/>
                      <a:gd name="connsiteY3" fmla="*/ 103750 h 103750"/>
                    </a:gdLst>
                    <a:ahLst/>
                    <a:cxnLst>
                      <a:cxn ang="0">
                        <a:pos x="connsiteX0" y="connsiteY0"/>
                      </a:cxn>
                      <a:cxn ang="0">
                        <a:pos x="connsiteX1" y="connsiteY1"/>
                      </a:cxn>
                      <a:cxn ang="0">
                        <a:pos x="connsiteX2" y="connsiteY2"/>
                      </a:cxn>
                      <a:cxn ang="0">
                        <a:pos x="connsiteX3" y="connsiteY3"/>
                      </a:cxn>
                    </a:cxnLst>
                    <a:rect l="l" t="t" r="r" b="b"/>
                    <a:pathLst>
                      <a:path w="25345" h="103750">
                        <a:moveTo>
                          <a:pt x="0" y="0"/>
                        </a:moveTo>
                        <a:lnTo>
                          <a:pt x="25346" y="0"/>
                        </a:lnTo>
                        <a:lnTo>
                          <a:pt x="25346" y="103750"/>
                        </a:lnTo>
                        <a:lnTo>
                          <a:pt x="0" y="103750"/>
                        </a:lnTo>
                        <a:close/>
                      </a:path>
                    </a:pathLst>
                  </a:custGeom>
                  <a:solidFill>
                    <a:srgbClr val="000000"/>
                  </a:solidFill>
                  <a:ln w="7634"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19A4C807-36A1-97E8-2EF1-C780CDA096EE}"/>
                      </a:ext>
                    </a:extLst>
                  </p:cNvPr>
                  <p:cNvSpPr/>
                  <p:nvPr/>
                </p:nvSpPr>
                <p:spPr>
                  <a:xfrm>
                    <a:off x="6339916" y="6120601"/>
                    <a:ext cx="25345" cy="103750"/>
                  </a:xfrm>
                  <a:custGeom>
                    <a:avLst/>
                    <a:gdLst>
                      <a:gd name="connsiteX0" fmla="*/ 0 w 25345"/>
                      <a:gd name="connsiteY0" fmla="*/ 0 h 103750"/>
                      <a:gd name="connsiteX1" fmla="*/ 25346 w 25345"/>
                      <a:gd name="connsiteY1" fmla="*/ 0 h 103750"/>
                      <a:gd name="connsiteX2" fmla="*/ 25346 w 25345"/>
                      <a:gd name="connsiteY2" fmla="*/ 103750 h 103750"/>
                      <a:gd name="connsiteX3" fmla="*/ 0 w 25345"/>
                      <a:gd name="connsiteY3" fmla="*/ 103750 h 103750"/>
                    </a:gdLst>
                    <a:ahLst/>
                    <a:cxnLst>
                      <a:cxn ang="0">
                        <a:pos x="connsiteX0" y="connsiteY0"/>
                      </a:cxn>
                      <a:cxn ang="0">
                        <a:pos x="connsiteX1" y="connsiteY1"/>
                      </a:cxn>
                      <a:cxn ang="0">
                        <a:pos x="connsiteX2" y="connsiteY2"/>
                      </a:cxn>
                      <a:cxn ang="0">
                        <a:pos x="connsiteX3" y="connsiteY3"/>
                      </a:cxn>
                    </a:cxnLst>
                    <a:rect l="l" t="t" r="r" b="b"/>
                    <a:pathLst>
                      <a:path w="25345" h="103750">
                        <a:moveTo>
                          <a:pt x="0" y="0"/>
                        </a:moveTo>
                        <a:lnTo>
                          <a:pt x="25346" y="0"/>
                        </a:lnTo>
                        <a:lnTo>
                          <a:pt x="25346" y="103750"/>
                        </a:lnTo>
                        <a:lnTo>
                          <a:pt x="0" y="103750"/>
                        </a:lnTo>
                        <a:close/>
                      </a:path>
                    </a:pathLst>
                  </a:custGeom>
                  <a:solidFill>
                    <a:srgbClr val="000000"/>
                  </a:solidFill>
                  <a:ln w="7634" cap="flat">
                    <a:noFill/>
                    <a:prstDash val="solid"/>
                    <a:miter/>
                  </a:ln>
                </p:spPr>
                <p:txBody>
                  <a:bodyPr rtlCol="0" anchor="ctr"/>
                  <a:lstStyle/>
                  <a:p>
                    <a:endParaRPr lang="en-IN"/>
                  </a:p>
                </p:txBody>
              </p:sp>
            </p:grpSp>
          </p:grpSp>
          <p:grpSp>
            <p:nvGrpSpPr>
              <p:cNvPr id="88" name="Graphic 22">
                <a:extLst>
                  <a:ext uri="{FF2B5EF4-FFF2-40B4-BE49-F238E27FC236}">
                    <a16:creationId xmlns:a16="http://schemas.microsoft.com/office/drawing/2014/main" id="{A1AF42B6-CA1A-D855-C717-67E00A7C5226}"/>
                  </a:ext>
                </a:extLst>
              </p:cNvPr>
              <p:cNvGrpSpPr/>
              <p:nvPr/>
            </p:nvGrpSpPr>
            <p:grpSpPr>
              <a:xfrm>
                <a:off x="6565205" y="6114036"/>
                <a:ext cx="103444" cy="111613"/>
                <a:chOff x="6565205" y="6114036"/>
                <a:chExt cx="103444" cy="111613"/>
              </a:xfrm>
              <a:solidFill>
                <a:srgbClr val="FFFFFF"/>
              </a:solidFill>
            </p:grpSpPr>
            <p:sp>
              <p:nvSpPr>
                <p:cNvPr id="92" name="Freeform: Shape 91">
                  <a:extLst>
                    <a:ext uri="{FF2B5EF4-FFF2-40B4-BE49-F238E27FC236}">
                      <a16:creationId xmlns:a16="http://schemas.microsoft.com/office/drawing/2014/main" id="{DCFF3111-52DE-CEF0-2B31-04DDB6833BC0}"/>
                    </a:ext>
                  </a:extLst>
                </p:cNvPr>
                <p:cNvSpPr/>
                <p:nvPr/>
              </p:nvSpPr>
              <p:spPr>
                <a:xfrm>
                  <a:off x="6565205" y="6114036"/>
                  <a:ext cx="96650" cy="111613"/>
                </a:xfrm>
                <a:custGeom>
                  <a:avLst/>
                  <a:gdLst>
                    <a:gd name="connsiteX0" fmla="*/ 96650 w 96650"/>
                    <a:gd name="connsiteY0" fmla="*/ 55807 h 111613"/>
                    <a:gd name="connsiteX1" fmla="*/ 0 w 96650"/>
                    <a:gd name="connsiteY1" fmla="*/ 0 h 111613"/>
                    <a:gd name="connsiteX2" fmla="*/ 0 w 96650"/>
                    <a:gd name="connsiteY2" fmla="*/ 111614 h 111613"/>
                    <a:gd name="connsiteX3" fmla="*/ 96650 w 96650"/>
                    <a:gd name="connsiteY3" fmla="*/ 55807 h 111613"/>
                  </a:gdLst>
                  <a:ahLst/>
                  <a:cxnLst>
                    <a:cxn ang="0">
                      <a:pos x="connsiteX0" y="connsiteY0"/>
                    </a:cxn>
                    <a:cxn ang="0">
                      <a:pos x="connsiteX1" y="connsiteY1"/>
                    </a:cxn>
                    <a:cxn ang="0">
                      <a:pos x="connsiteX2" y="connsiteY2"/>
                    </a:cxn>
                    <a:cxn ang="0">
                      <a:pos x="connsiteX3" y="connsiteY3"/>
                    </a:cxn>
                  </a:cxnLst>
                  <a:rect l="l" t="t" r="r" b="b"/>
                  <a:pathLst>
                    <a:path w="96650" h="111613">
                      <a:moveTo>
                        <a:pt x="96650" y="55807"/>
                      </a:moveTo>
                      <a:lnTo>
                        <a:pt x="0" y="0"/>
                      </a:lnTo>
                      <a:lnTo>
                        <a:pt x="0" y="111614"/>
                      </a:lnTo>
                      <a:lnTo>
                        <a:pt x="96650" y="55807"/>
                      </a:lnTo>
                      <a:close/>
                    </a:path>
                  </a:pathLst>
                </a:custGeom>
                <a:solidFill>
                  <a:srgbClr val="FFFFFF"/>
                </a:solidFill>
                <a:ln w="7634"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9041B0D5-D4BD-DA19-2519-BAA314AA5666}"/>
                    </a:ext>
                  </a:extLst>
                </p:cNvPr>
                <p:cNvSpPr/>
                <p:nvPr/>
              </p:nvSpPr>
              <p:spPr>
                <a:xfrm>
                  <a:off x="6655060" y="6114036"/>
                  <a:ext cx="13589" cy="111613"/>
                </a:xfrm>
                <a:custGeom>
                  <a:avLst/>
                  <a:gdLst>
                    <a:gd name="connsiteX0" fmla="*/ 0 w 13589"/>
                    <a:gd name="connsiteY0" fmla="*/ 0 h 111613"/>
                    <a:gd name="connsiteX1" fmla="*/ 13589 w 13589"/>
                    <a:gd name="connsiteY1" fmla="*/ 0 h 111613"/>
                    <a:gd name="connsiteX2" fmla="*/ 13589 w 13589"/>
                    <a:gd name="connsiteY2" fmla="*/ 111614 h 111613"/>
                    <a:gd name="connsiteX3" fmla="*/ 0 w 13589"/>
                    <a:gd name="connsiteY3" fmla="*/ 111614 h 111613"/>
                  </a:gdLst>
                  <a:ahLst/>
                  <a:cxnLst>
                    <a:cxn ang="0">
                      <a:pos x="connsiteX0" y="connsiteY0"/>
                    </a:cxn>
                    <a:cxn ang="0">
                      <a:pos x="connsiteX1" y="connsiteY1"/>
                    </a:cxn>
                    <a:cxn ang="0">
                      <a:pos x="connsiteX2" y="connsiteY2"/>
                    </a:cxn>
                    <a:cxn ang="0">
                      <a:pos x="connsiteX3" y="connsiteY3"/>
                    </a:cxn>
                  </a:cxnLst>
                  <a:rect l="l" t="t" r="r" b="b"/>
                  <a:pathLst>
                    <a:path w="13589" h="111613">
                      <a:moveTo>
                        <a:pt x="0" y="0"/>
                      </a:moveTo>
                      <a:lnTo>
                        <a:pt x="13589" y="0"/>
                      </a:lnTo>
                      <a:lnTo>
                        <a:pt x="13589" y="111614"/>
                      </a:lnTo>
                      <a:lnTo>
                        <a:pt x="0" y="111614"/>
                      </a:lnTo>
                      <a:close/>
                    </a:path>
                  </a:pathLst>
                </a:custGeom>
                <a:solidFill>
                  <a:srgbClr val="FFFFFF"/>
                </a:solidFill>
                <a:ln w="7634" cap="flat">
                  <a:noFill/>
                  <a:prstDash val="solid"/>
                  <a:miter/>
                </a:ln>
              </p:spPr>
              <p:txBody>
                <a:bodyPr rtlCol="0" anchor="ctr"/>
                <a:lstStyle/>
                <a:p>
                  <a:endParaRPr lang="en-IN"/>
                </a:p>
              </p:txBody>
            </p:sp>
          </p:grpSp>
          <p:grpSp>
            <p:nvGrpSpPr>
              <p:cNvPr id="89" name="Graphic 22">
                <a:extLst>
                  <a:ext uri="{FF2B5EF4-FFF2-40B4-BE49-F238E27FC236}">
                    <a16:creationId xmlns:a16="http://schemas.microsoft.com/office/drawing/2014/main" id="{1A453E30-5E0E-A913-9D51-74D7B401FAE5}"/>
                  </a:ext>
                </a:extLst>
              </p:cNvPr>
              <p:cNvGrpSpPr/>
              <p:nvPr/>
            </p:nvGrpSpPr>
            <p:grpSpPr>
              <a:xfrm>
                <a:off x="5985836" y="6114036"/>
                <a:ext cx="103521" cy="111613"/>
                <a:chOff x="5985836" y="6114036"/>
                <a:chExt cx="103521" cy="111613"/>
              </a:xfrm>
              <a:solidFill>
                <a:srgbClr val="FFFFFF"/>
              </a:solidFill>
            </p:grpSpPr>
            <p:sp>
              <p:nvSpPr>
                <p:cNvPr id="90" name="Freeform: Shape 89">
                  <a:extLst>
                    <a:ext uri="{FF2B5EF4-FFF2-40B4-BE49-F238E27FC236}">
                      <a16:creationId xmlns:a16="http://schemas.microsoft.com/office/drawing/2014/main" id="{1C4E18BA-7459-E358-0F90-AF019A7CA35B}"/>
                    </a:ext>
                  </a:extLst>
                </p:cNvPr>
                <p:cNvSpPr/>
                <p:nvPr/>
              </p:nvSpPr>
              <p:spPr>
                <a:xfrm>
                  <a:off x="5992631" y="6114036"/>
                  <a:ext cx="96726" cy="111613"/>
                </a:xfrm>
                <a:custGeom>
                  <a:avLst/>
                  <a:gdLst>
                    <a:gd name="connsiteX0" fmla="*/ 0 w 96726"/>
                    <a:gd name="connsiteY0" fmla="*/ 55807 h 111613"/>
                    <a:gd name="connsiteX1" fmla="*/ 96727 w 96726"/>
                    <a:gd name="connsiteY1" fmla="*/ 0 h 111613"/>
                    <a:gd name="connsiteX2" fmla="*/ 96727 w 96726"/>
                    <a:gd name="connsiteY2" fmla="*/ 111614 h 111613"/>
                    <a:gd name="connsiteX3" fmla="*/ 0 w 96726"/>
                    <a:gd name="connsiteY3" fmla="*/ 55807 h 111613"/>
                  </a:gdLst>
                  <a:ahLst/>
                  <a:cxnLst>
                    <a:cxn ang="0">
                      <a:pos x="connsiteX0" y="connsiteY0"/>
                    </a:cxn>
                    <a:cxn ang="0">
                      <a:pos x="connsiteX1" y="connsiteY1"/>
                    </a:cxn>
                    <a:cxn ang="0">
                      <a:pos x="connsiteX2" y="connsiteY2"/>
                    </a:cxn>
                    <a:cxn ang="0">
                      <a:pos x="connsiteX3" y="connsiteY3"/>
                    </a:cxn>
                  </a:cxnLst>
                  <a:rect l="l" t="t" r="r" b="b"/>
                  <a:pathLst>
                    <a:path w="96726" h="111613">
                      <a:moveTo>
                        <a:pt x="0" y="55807"/>
                      </a:moveTo>
                      <a:lnTo>
                        <a:pt x="96727" y="0"/>
                      </a:lnTo>
                      <a:lnTo>
                        <a:pt x="96727" y="111614"/>
                      </a:lnTo>
                      <a:lnTo>
                        <a:pt x="0" y="55807"/>
                      </a:lnTo>
                      <a:close/>
                    </a:path>
                  </a:pathLst>
                </a:custGeom>
                <a:solidFill>
                  <a:srgbClr val="FFFFFF"/>
                </a:solidFill>
                <a:ln w="7634"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C14B7B7B-3219-2236-5987-39A5D414F2E2}"/>
                    </a:ext>
                  </a:extLst>
                </p:cNvPr>
                <p:cNvSpPr/>
                <p:nvPr/>
              </p:nvSpPr>
              <p:spPr>
                <a:xfrm rot="-10800000">
                  <a:off x="5985836" y="6114036"/>
                  <a:ext cx="13589" cy="111613"/>
                </a:xfrm>
                <a:custGeom>
                  <a:avLst/>
                  <a:gdLst>
                    <a:gd name="connsiteX0" fmla="*/ 0 w 13589"/>
                    <a:gd name="connsiteY0" fmla="*/ 0 h 111613"/>
                    <a:gd name="connsiteX1" fmla="*/ 13589 w 13589"/>
                    <a:gd name="connsiteY1" fmla="*/ 0 h 111613"/>
                    <a:gd name="connsiteX2" fmla="*/ 13589 w 13589"/>
                    <a:gd name="connsiteY2" fmla="*/ 111614 h 111613"/>
                    <a:gd name="connsiteX3" fmla="*/ 0 w 13589"/>
                    <a:gd name="connsiteY3" fmla="*/ 111614 h 111613"/>
                  </a:gdLst>
                  <a:ahLst/>
                  <a:cxnLst>
                    <a:cxn ang="0">
                      <a:pos x="connsiteX0" y="connsiteY0"/>
                    </a:cxn>
                    <a:cxn ang="0">
                      <a:pos x="connsiteX1" y="connsiteY1"/>
                    </a:cxn>
                    <a:cxn ang="0">
                      <a:pos x="connsiteX2" y="connsiteY2"/>
                    </a:cxn>
                    <a:cxn ang="0">
                      <a:pos x="connsiteX3" y="connsiteY3"/>
                    </a:cxn>
                  </a:cxnLst>
                  <a:rect l="l" t="t" r="r" b="b"/>
                  <a:pathLst>
                    <a:path w="13589" h="111613">
                      <a:moveTo>
                        <a:pt x="0" y="0"/>
                      </a:moveTo>
                      <a:lnTo>
                        <a:pt x="13589" y="0"/>
                      </a:lnTo>
                      <a:lnTo>
                        <a:pt x="13589" y="111614"/>
                      </a:lnTo>
                      <a:lnTo>
                        <a:pt x="0" y="111614"/>
                      </a:lnTo>
                      <a:close/>
                    </a:path>
                  </a:pathLst>
                </a:custGeom>
                <a:solidFill>
                  <a:srgbClr val="FFFFFF"/>
                </a:solidFill>
                <a:ln w="7634" cap="flat">
                  <a:noFill/>
                  <a:prstDash val="solid"/>
                  <a:miter/>
                </a:ln>
              </p:spPr>
              <p:txBody>
                <a:bodyPr rtlCol="0" anchor="ctr"/>
                <a:lstStyle/>
                <a:p>
                  <a:endParaRPr lang="en-IN"/>
                </a:p>
              </p:txBody>
            </p:sp>
          </p:grpSp>
        </p:grpSp>
        <p:grpSp>
          <p:nvGrpSpPr>
            <p:cNvPr id="40" name="Graphic 22">
              <a:extLst>
                <a:ext uri="{FF2B5EF4-FFF2-40B4-BE49-F238E27FC236}">
                  <a16:creationId xmlns:a16="http://schemas.microsoft.com/office/drawing/2014/main" id="{2C86FFE7-0C73-81CA-C761-5DD89EF822C6}"/>
                </a:ext>
              </a:extLst>
            </p:cNvPr>
            <p:cNvGrpSpPr/>
            <p:nvPr/>
          </p:nvGrpSpPr>
          <p:grpSpPr>
            <a:xfrm>
              <a:off x="8494199" y="4551745"/>
              <a:ext cx="185055" cy="193980"/>
              <a:chOff x="6925086" y="6122815"/>
              <a:chExt cx="125050" cy="131081"/>
            </a:xfrm>
            <a:solidFill>
              <a:srgbClr val="1ED760"/>
            </a:solidFill>
          </p:grpSpPr>
          <p:sp>
            <p:nvSpPr>
              <p:cNvPr id="85" name="Freeform: Shape 84">
                <a:extLst>
                  <a:ext uri="{FF2B5EF4-FFF2-40B4-BE49-F238E27FC236}">
                    <a16:creationId xmlns:a16="http://schemas.microsoft.com/office/drawing/2014/main" id="{7F5C6C4E-C7F4-EBE0-717B-0EFA9DF64830}"/>
                  </a:ext>
                </a:extLst>
              </p:cNvPr>
              <p:cNvSpPr/>
              <p:nvPr/>
            </p:nvSpPr>
            <p:spPr>
              <a:xfrm>
                <a:off x="6925086" y="6122815"/>
                <a:ext cx="125050" cy="110621"/>
              </a:xfrm>
              <a:custGeom>
                <a:avLst/>
                <a:gdLst>
                  <a:gd name="connsiteX0" fmla="*/ 94742 w 125050"/>
                  <a:gd name="connsiteY0" fmla="*/ 0 h 110621"/>
                  <a:gd name="connsiteX1" fmla="*/ 30308 w 125050"/>
                  <a:gd name="connsiteY1" fmla="*/ 0 h 110621"/>
                  <a:gd name="connsiteX2" fmla="*/ 0 w 125050"/>
                  <a:gd name="connsiteY2" fmla="*/ 30308 h 110621"/>
                  <a:gd name="connsiteX3" fmla="*/ 0 w 125050"/>
                  <a:gd name="connsiteY3" fmla="*/ 64892 h 110621"/>
                  <a:gd name="connsiteX4" fmla="*/ 30308 w 125050"/>
                  <a:gd name="connsiteY4" fmla="*/ 95200 h 110621"/>
                  <a:gd name="connsiteX5" fmla="*/ 45424 w 125050"/>
                  <a:gd name="connsiteY5" fmla="*/ 95200 h 110621"/>
                  <a:gd name="connsiteX6" fmla="*/ 49165 w 125050"/>
                  <a:gd name="connsiteY6" fmla="*/ 91459 h 110621"/>
                  <a:gd name="connsiteX7" fmla="*/ 45424 w 125050"/>
                  <a:gd name="connsiteY7" fmla="*/ 87718 h 110621"/>
                  <a:gd name="connsiteX8" fmla="*/ 30308 w 125050"/>
                  <a:gd name="connsiteY8" fmla="*/ 87718 h 110621"/>
                  <a:gd name="connsiteX9" fmla="*/ 7482 w 125050"/>
                  <a:gd name="connsiteY9" fmla="*/ 64892 h 110621"/>
                  <a:gd name="connsiteX10" fmla="*/ 7482 w 125050"/>
                  <a:gd name="connsiteY10" fmla="*/ 30308 h 110621"/>
                  <a:gd name="connsiteX11" fmla="*/ 30308 w 125050"/>
                  <a:gd name="connsiteY11" fmla="*/ 7482 h 110621"/>
                  <a:gd name="connsiteX12" fmla="*/ 94742 w 125050"/>
                  <a:gd name="connsiteY12" fmla="*/ 7482 h 110621"/>
                  <a:gd name="connsiteX13" fmla="*/ 117569 w 125050"/>
                  <a:gd name="connsiteY13" fmla="*/ 30308 h 110621"/>
                  <a:gd name="connsiteX14" fmla="*/ 117569 w 125050"/>
                  <a:gd name="connsiteY14" fmla="*/ 64892 h 110621"/>
                  <a:gd name="connsiteX15" fmla="*/ 94742 w 125050"/>
                  <a:gd name="connsiteY15" fmla="*/ 87718 h 110621"/>
                  <a:gd name="connsiteX16" fmla="*/ 67335 w 125050"/>
                  <a:gd name="connsiteY16" fmla="*/ 87718 h 110621"/>
                  <a:gd name="connsiteX17" fmla="*/ 76343 w 125050"/>
                  <a:gd name="connsiteY17" fmla="*/ 78710 h 110621"/>
                  <a:gd name="connsiteX18" fmla="*/ 76343 w 125050"/>
                  <a:gd name="connsiteY18" fmla="*/ 73366 h 110621"/>
                  <a:gd name="connsiteX19" fmla="*/ 71000 w 125050"/>
                  <a:gd name="connsiteY19" fmla="*/ 73366 h 110621"/>
                  <a:gd name="connsiteX20" fmla="*/ 55578 w 125050"/>
                  <a:gd name="connsiteY20" fmla="*/ 88787 h 110621"/>
                  <a:gd name="connsiteX21" fmla="*/ 54509 w 125050"/>
                  <a:gd name="connsiteY21" fmla="*/ 91459 h 110621"/>
                  <a:gd name="connsiteX22" fmla="*/ 55578 w 125050"/>
                  <a:gd name="connsiteY22" fmla="*/ 94131 h 110621"/>
                  <a:gd name="connsiteX23" fmla="*/ 71000 w 125050"/>
                  <a:gd name="connsiteY23" fmla="*/ 109552 h 110621"/>
                  <a:gd name="connsiteX24" fmla="*/ 73671 w 125050"/>
                  <a:gd name="connsiteY24" fmla="*/ 110621 h 110621"/>
                  <a:gd name="connsiteX25" fmla="*/ 76343 w 125050"/>
                  <a:gd name="connsiteY25" fmla="*/ 109552 h 110621"/>
                  <a:gd name="connsiteX26" fmla="*/ 76343 w 125050"/>
                  <a:gd name="connsiteY26" fmla="*/ 104208 h 110621"/>
                  <a:gd name="connsiteX27" fmla="*/ 67335 w 125050"/>
                  <a:gd name="connsiteY27" fmla="*/ 95200 h 110621"/>
                  <a:gd name="connsiteX28" fmla="*/ 94742 w 125050"/>
                  <a:gd name="connsiteY28" fmla="*/ 95200 h 110621"/>
                  <a:gd name="connsiteX29" fmla="*/ 125050 w 125050"/>
                  <a:gd name="connsiteY29" fmla="*/ 64892 h 110621"/>
                  <a:gd name="connsiteX30" fmla="*/ 125050 w 125050"/>
                  <a:gd name="connsiteY30" fmla="*/ 30308 h 110621"/>
                  <a:gd name="connsiteX31" fmla="*/ 94742 w 125050"/>
                  <a:gd name="connsiteY31" fmla="*/ 0 h 11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5050" h="110621">
                    <a:moveTo>
                      <a:pt x="94742" y="0"/>
                    </a:moveTo>
                    <a:lnTo>
                      <a:pt x="30308" y="0"/>
                    </a:lnTo>
                    <a:cubicBezTo>
                      <a:pt x="13589" y="0"/>
                      <a:pt x="0" y="13589"/>
                      <a:pt x="0" y="30308"/>
                    </a:cubicBezTo>
                    <a:lnTo>
                      <a:pt x="0" y="64892"/>
                    </a:lnTo>
                    <a:cubicBezTo>
                      <a:pt x="0" y="81611"/>
                      <a:pt x="13589" y="95200"/>
                      <a:pt x="30308" y="95200"/>
                    </a:cubicBezTo>
                    <a:lnTo>
                      <a:pt x="45424" y="95200"/>
                    </a:lnTo>
                    <a:cubicBezTo>
                      <a:pt x="47486" y="95200"/>
                      <a:pt x="49165" y="93520"/>
                      <a:pt x="49165" y="91459"/>
                    </a:cubicBezTo>
                    <a:cubicBezTo>
                      <a:pt x="49165" y="89398"/>
                      <a:pt x="47486" y="87718"/>
                      <a:pt x="45424" y="87718"/>
                    </a:cubicBezTo>
                    <a:lnTo>
                      <a:pt x="30308" y="87718"/>
                    </a:lnTo>
                    <a:cubicBezTo>
                      <a:pt x="17712" y="87718"/>
                      <a:pt x="7482" y="77488"/>
                      <a:pt x="7482" y="64892"/>
                    </a:cubicBezTo>
                    <a:lnTo>
                      <a:pt x="7482" y="30308"/>
                    </a:lnTo>
                    <a:cubicBezTo>
                      <a:pt x="7482" y="17712"/>
                      <a:pt x="17712" y="7482"/>
                      <a:pt x="30308" y="7482"/>
                    </a:cubicBezTo>
                    <a:lnTo>
                      <a:pt x="94742" y="7482"/>
                    </a:lnTo>
                    <a:cubicBezTo>
                      <a:pt x="107338" y="7482"/>
                      <a:pt x="117569" y="17712"/>
                      <a:pt x="117569" y="30308"/>
                    </a:cubicBezTo>
                    <a:lnTo>
                      <a:pt x="117569" y="64892"/>
                    </a:lnTo>
                    <a:cubicBezTo>
                      <a:pt x="117569" y="77488"/>
                      <a:pt x="107338" y="87718"/>
                      <a:pt x="94742" y="87718"/>
                    </a:cubicBezTo>
                    <a:lnTo>
                      <a:pt x="67335" y="87718"/>
                    </a:lnTo>
                    <a:lnTo>
                      <a:pt x="76343" y="78710"/>
                    </a:lnTo>
                    <a:cubicBezTo>
                      <a:pt x="77794" y="77259"/>
                      <a:pt x="77794" y="74816"/>
                      <a:pt x="76343" y="73366"/>
                    </a:cubicBezTo>
                    <a:cubicBezTo>
                      <a:pt x="74893" y="71915"/>
                      <a:pt x="72450" y="71915"/>
                      <a:pt x="71000" y="73366"/>
                    </a:cubicBezTo>
                    <a:lnTo>
                      <a:pt x="55578" y="88787"/>
                    </a:lnTo>
                    <a:cubicBezTo>
                      <a:pt x="54891" y="89474"/>
                      <a:pt x="54509" y="90467"/>
                      <a:pt x="54509" y="91459"/>
                    </a:cubicBezTo>
                    <a:cubicBezTo>
                      <a:pt x="54509" y="92452"/>
                      <a:pt x="54891" y="93444"/>
                      <a:pt x="55578" y="94131"/>
                    </a:cubicBezTo>
                    <a:lnTo>
                      <a:pt x="71000" y="109552"/>
                    </a:lnTo>
                    <a:cubicBezTo>
                      <a:pt x="71763" y="110316"/>
                      <a:pt x="72679" y="110621"/>
                      <a:pt x="73671" y="110621"/>
                    </a:cubicBezTo>
                    <a:cubicBezTo>
                      <a:pt x="74664" y="110621"/>
                      <a:pt x="75580" y="110239"/>
                      <a:pt x="76343" y="109552"/>
                    </a:cubicBezTo>
                    <a:cubicBezTo>
                      <a:pt x="77794" y="108102"/>
                      <a:pt x="77794" y="105659"/>
                      <a:pt x="76343" y="104208"/>
                    </a:cubicBezTo>
                    <a:lnTo>
                      <a:pt x="67335" y="95200"/>
                    </a:lnTo>
                    <a:lnTo>
                      <a:pt x="94742" y="95200"/>
                    </a:lnTo>
                    <a:cubicBezTo>
                      <a:pt x="111461" y="95200"/>
                      <a:pt x="125050" y="81611"/>
                      <a:pt x="125050" y="64892"/>
                    </a:cubicBezTo>
                    <a:lnTo>
                      <a:pt x="125050" y="30308"/>
                    </a:lnTo>
                    <a:cubicBezTo>
                      <a:pt x="125050" y="13589"/>
                      <a:pt x="111461" y="0"/>
                      <a:pt x="94742" y="0"/>
                    </a:cubicBezTo>
                    <a:close/>
                  </a:path>
                </a:pathLst>
              </a:custGeom>
              <a:solidFill>
                <a:srgbClr val="1ED760"/>
              </a:solidFill>
              <a:ln w="7634"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E8D663FC-8061-EFB9-CF4F-B0B727A38580}"/>
                  </a:ext>
                </a:extLst>
              </p:cNvPr>
              <p:cNvSpPr/>
              <p:nvPr/>
            </p:nvSpPr>
            <p:spPr>
              <a:xfrm>
                <a:off x="6987611" y="6243514"/>
                <a:ext cx="10382" cy="10382"/>
              </a:xfrm>
              <a:custGeom>
                <a:avLst/>
                <a:gdLst>
                  <a:gd name="connsiteX0" fmla="*/ 10383 w 10382"/>
                  <a:gd name="connsiteY0" fmla="*/ 5191 h 10382"/>
                  <a:gd name="connsiteX1" fmla="*/ 5192 w 10382"/>
                  <a:gd name="connsiteY1" fmla="*/ 10383 h 10382"/>
                  <a:gd name="connsiteX2" fmla="*/ 0 w 10382"/>
                  <a:gd name="connsiteY2" fmla="*/ 5191 h 10382"/>
                  <a:gd name="connsiteX3" fmla="*/ 5192 w 10382"/>
                  <a:gd name="connsiteY3" fmla="*/ 0 h 10382"/>
                  <a:gd name="connsiteX4" fmla="*/ 10383 w 10382"/>
                  <a:gd name="connsiteY4" fmla="*/ 5191 h 1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82" h="10382">
                    <a:moveTo>
                      <a:pt x="10383" y="5191"/>
                    </a:moveTo>
                    <a:cubicBezTo>
                      <a:pt x="10383" y="8058"/>
                      <a:pt x="8059" y="10383"/>
                      <a:pt x="5192" y="10383"/>
                    </a:cubicBezTo>
                    <a:cubicBezTo>
                      <a:pt x="2325" y="10383"/>
                      <a:pt x="0" y="8058"/>
                      <a:pt x="0" y="5191"/>
                    </a:cubicBezTo>
                    <a:cubicBezTo>
                      <a:pt x="0" y="2324"/>
                      <a:pt x="2325" y="0"/>
                      <a:pt x="5192" y="0"/>
                    </a:cubicBezTo>
                    <a:cubicBezTo>
                      <a:pt x="8059" y="0"/>
                      <a:pt x="10383" y="2324"/>
                      <a:pt x="10383" y="5191"/>
                    </a:cubicBezTo>
                    <a:close/>
                  </a:path>
                </a:pathLst>
              </a:custGeom>
              <a:solidFill>
                <a:srgbClr val="1ED760"/>
              </a:solidFill>
              <a:ln w="7634" cap="flat">
                <a:noFill/>
                <a:prstDash val="solid"/>
                <a:miter/>
              </a:ln>
            </p:spPr>
            <p:txBody>
              <a:bodyPr rtlCol="0" anchor="ctr"/>
              <a:lstStyle/>
              <a:p>
                <a:endParaRPr lang="en-IN"/>
              </a:p>
            </p:txBody>
          </p:sp>
        </p:grpSp>
        <p:grpSp>
          <p:nvGrpSpPr>
            <p:cNvPr id="41" name="Graphic 22">
              <a:extLst>
                <a:ext uri="{FF2B5EF4-FFF2-40B4-BE49-F238E27FC236}">
                  <a16:creationId xmlns:a16="http://schemas.microsoft.com/office/drawing/2014/main" id="{9BF444E0-8542-00F2-6FE5-413AAD583029}"/>
                </a:ext>
              </a:extLst>
            </p:cNvPr>
            <p:cNvGrpSpPr/>
            <p:nvPr/>
          </p:nvGrpSpPr>
          <p:grpSpPr>
            <a:xfrm>
              <a:off x="6527182" y="4550596"/>
              <a:ext cx="177618" cy="141560"/>
              <a:chOff x="5595881" y="6122039"/>
              <a:chExt cx="120025" cy="95659"/>
            </a:xfrm>
            <a:solidFill>
              <a:srgbClr val="FFFFFF"/>
            </a:solidFill>
          </p:grpSpPr>
          <p:sp>
            <p:nvSpPr>
              <p:cNvPr id="42" name="Freeform: Shape 41">
                <a:extLst>
                  <a:ext uri="{FF2B5EF4-FFF2-40B4-BE49-F238E27FC236}">
                    <a16:creationId xmlns:a16="http://schemas.microsoft.com/office/drawing/2014/main" id="{4C8BB1AB-33BB-0221-F348-8E0AC69629EB}"/>
                  </a:ext>
                </a:extLst>
              </p:cNvPr>
              <p:cNvSpPr/>
              <p:nvPr/>
            </p:nvSpPr>
            <p:spPr>
              <a:xfrm>
                <a:off x="5595881" y="6133630"/>
                <a:ext cx="120025" cy="84068"/>
              </a:xfrm>
              <a:custGeom>
                <a:avLst/>
                <a:gdLst>
                  <a:gd name="connsiteX0" fmla="*/ 99470 w 120025"/>
                  <a:gd name="connsiteY0" fmla="*/ 60184 h 84068"/>
                  <a:gd name="connsiteX1" fmla="*/ 96188 w 120025"/>
                  <a:gd name="connsiteY1" fmla="*/ 55527 h 84068"/>
                  <a:gd name="connsiteX2" fmla="*/ 98936 w 120025"/>
                  <a:gd name="connsiteY2" fmla="*/ 49114 h 84068"/>
                  <a:gd name="connsiteX3" fmla="*/ 105883 w 120025"/>
                  <a:gd name="connsiteY3" fmla="*/ 49649 h 84068"/>
                  <a:gd name="connsiteX4" fmla="*/ 118480 w 120025"/>
                  <a:gd name="connsiteY4" fmla="*/ 62245 h 84068"/>
                  <a:gd name="connsiteX5" fmla="*/ 118480 w 120025"/>
                  <a:gd name="connsiteY5" fmla="*/ 70032 h 84068"/>
                  <a:gd name="connsiteX6" fmla="*/ 105959 w 120025"/>
                  <a:gd name="connsiteY6" fmla="*/ 82552 h 84068"/>
                  <a:gd name="connsiteX7" fmla="*/ 97867 w 120025"/>
                  <a:gd name="connsiteY7" fmla="*/ 82247 h 84068"/>
                  <a:gd name="connsiteX8" fmla="*/ 97562 w 120025"/>
                  <a:gd name="connsiteY8" fmla="*/ 74078 h 84068"/>
                  <a:gd name="connsiteX9" fmla="*/ 99394 w 120025"/>
                  <a:gd name="connsiteY9" fmla="*/ 72399 h 84068"/>
                  <a:gd name="connsiteX10" fmla="*/ 99241 w 120025"/>
                  <a:gd name="connsiteY10" fmla="*/ 72017 h 84068"/>
                  <a:gd name="connsiteX11" fmla="*/ 92599 w 120025"/>
                  <a:gd name="connsiteY11" fmla="*/ 72017 h 84068"/>
                  <a:gd name="connsiteX12" fmla="*/ 79010 w 120025"/>
                  <a:gd name="connsiteY12" fmla="*/ 67818 h 84068"/>
                  <a:gd name="connsiteX13" fmla="*/ 73513 w 120025"/>
                  <a:gd name="connsiteY13" fmla="*/ 62627 h 84068"/>
                  <a:gd name="connsiteX14" fmla="*/ 37250 w 120025"/>
                  <a:gd name="connsiteY14" fmla="*/ 17203 h 84068"/>
                  <a:gd name="connsiteX15" fmla="*/ 26715 w 120025"/>
                  <a:gd name="connsiteY15" fmla="*/ 12088 h 84068"/>
                  <a:gd name="connsiteX16" fmla="*/ 6331 w 120025"/>
                  <a:gd name="connsiteY16" fmla="*/ 12088 h 84068"/>
                  <a:gd name="connsiteX17" fmla="*/ 376 w 120025"/>
                  <a:gd name="connsiteY17" fmla="*/ 4072 h 84068"/>
                  <a:gd name="connsiteX18" fmla="*/ 5797 w 120025"/>
                  <a:gd name="connsiteY18" fmla="*/ 102 h 84068"/>
                  <a:gd name="connsiteX19" fmla="*/ 28700 w 120025"/>
                  <a:gd name="connsiteY19" fmla="*/ 102 h 84068"/>
                  <a:gd name="connsiteX20" fmla="*/ 45496 w 120025"/>
                  <a:gd name="connsiteY20" fmla="*/ 8423 h 84068"/>
                  <a:gd name="connsiteX21" fmla="*/ 73590 w 120025"/>
                  <a:gd name="connsiteY21" fmla="*/ 43465 h 84068"/>
                  <a:gd name="connsiteX22" fmla="*/ 82903 w 120025"/>
                  <a:gd name="connsiteY22" fmla="*/ 55069 h 84068"/>
                  <a:gd name="connsiteX23" fmla="*/ 92752 w 120025"/>
                  <a:gd name="connsiteY23" fmla="*/ 59878 h 84068"/>
                  <a:gd name="connsiteX24" fmla="*/ 99394 w 120025"/>
                  <a:gd name="connsiteY24" fmla="*/ 59878 h 84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0025" h="84068">
                    <a:moveTo>
                      <a:pt x="99470" y="60184"/>
                    </a:moveTo>
                    <a:cubicBezTo>
                      <a:pt x="98020" y="58657"/>
                      <a:pt x="96569" y="57512"/>
                      <a:pt x="96188" y="55527"/>
                    </a:cubicBezTo>
                    <a:cubicBezTo>
                      <a:pt x="95729" y="53008"/>
                      <a:pt x="96721" y="50488"/>
                      <a:pt x="98936" y="49114"/>
                    </a:cubicBezTo>
                    <a:cubicBezTo>
                      <a:pt x="101150" y="47816"/>
                      <a:pt x="103974" y="47893"/>
                      <a:pt x="105883" y="49649"/>
                    </a:cubicBezTo>
                    <a:cubicBezTo>
                      <a:pt x="110158" y="53771"/>
                      <a:pt x="114357" y="57970"/>
                      <a:pt x="118480" y="62245"/>
                    </a:cubicBezTo>
                    <a:cubicBezTo>
                      <a:pt x="120541" y="64383"/>
                      <a:pt x="120541" y="67895"/>
                      <a:pt x="118480" y="70032"/>
                    </a:cubicBezTo>
                    <a:cubicBezTo>
                      <a:pt x="114357" y="74307"/>
                      <a:pt x="110234" y="78430"/>
                      <a:pt x="105959" y="82552"/>
                    </a:cubicBezTo>
                    <a:cubicBezTo>
                      <a:pt x="103669" y="84766"/>
                      <a:pt x="100005" y="84461"/>
                      <a:pt x="97867" y="82247"/>
                    </a:cubicBezTo>
                    <a:cubicBezTo>
                      <a:pt x="95653" y="80033"/>
                      <a:pt x="95500" y="76521"/>
                      <a:pt x="97562" y="74078"/>
                    </a:cubicBezTo>
                    <a:cubicBezTo>
                      <a:pt x="98096" y="73468"/>
                      <a:pt x="98783" y="72933"/>
                      <a:pt x="99394" y="72399"/>
                    </a:cubicBezTo>
                    <a:cubicBezTo>
                      <a:pt x="99394" y="72246"/>
                      <a:pt x="99317" y="72170"/>
                      <a:pt x="99241" y="72017"/>
                    </a:cubicBezTo>
                    <a:cubicBezTo>
                      <a:pt x="97027" y="72017"/>
                      <a:pt x="94813" y="72017"/>
                      <a:pt x="92599" y="72017"/>
                    </a:cubicBezTo>
                    <a:cubicBezTo>
                      <a:pt x="87637" y="72017"/>
                      <a:pt x="83133" y="70567"/>
                      <a:pt x="79010" y="67818"/>
                    </a:cubicBezTo>
                    <a:cubicBezTo>
                      <a:pt x="76872" y="66368"/>
                      <a:pt x="75117" y="64612"/>
                      <a:pt x="73513" y="62627"/>
                    </a:cubicBezTo>
                    <a:cubicBezTo>
                      <a:pt x="61451" y="47511"/>
                      <a:pt x="49313" y="32395"/>
                      <a:pt x="37250" y="17203"/>
                    </a:cubicBezTo>
                    <a:cubicBezTo>
                      <a:pt x="34502" y="13767"/>
                      <a:pt x="31143" y="12011"/>
                      <a:pt x="26715" y="12088"/>
                    </a:cubicBezTo>
                    <a:cubicBezTo>
                      <a:pt x="19920" y="12088"/>
                      <a:pt x="13126" y="12088"/>
                      <a:pt x="6331" y="12088"/>
                    </a:cubicBezTo>
                    <a:cubicBezTo>
                      <a:pt x="1827" y="12088"/>
                      <a:pt x="-1074" y="8041"/>
                      <a:pt x="376" y="4072"/>
                    </a:cubicBezTo>
                    <a:cubicBezTo>
                      <a:pt x="1217" y="1781"/>
                      <a:pt x="3354" y="102"/>
                      <a:pt x="5797" y="102"/>
                    </a:cubicBezTo>
                    <a:cubicBezTo>
                      <a:pt x="13431" y="102"/>
                      <a:pt x="21066" y="-127"/>
                      <a:pt x="28700" y="102"/>
                    </a:cubicBezTo>
                    <a:cubicBezTo>
                      <a:pt x="35495" y="331"/>
                      <a:pt x="41220" y="3156"/>
                      <a:pt x="45496" y="8423"/>
                    </a:cubicBezTo>
                    <a:cubicBezTo>
                      <a:pt x="54962" y="20027"/>
                      <a:pt x="64276" y="31784"/>
                      <a:pt x="73590" y="43465"/>
                    </a:cubicBezTo>
                    <a:cubicBezTo>
                      <a:pt x="76720" y="47358"/>
                      <a:pt x="79774" y="51175"/>
                      <a:pt x="82903" y="55069"/>
                    </a:cubicBezTo>
                    <a:cubicBezTo>
                      <a:pt x="85423" y="58199"/>
                      <a:pt x="88629" y="59878"/>
                      <a:pt x="92752" y="59878"/>
                    </a:cubicBezTo>
                    <a:cubicBezTo>
                      <a:pt x="94889" y="59878"/>
                      <a:pt x="96951" y="59878"/>
                      <a:pt x="99394" y="59878"/>
                    </a:cubicBezTo>
                    <a:close/>
                  </a:path>
                </a:pathLst>
              </a:custGeom>
              <a:solidFill>
                <a:srgbClr val="FFFFFF"/>
              </a:solidFill>
              <a:ln w="7634"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E74B1816-BB5E-1AA5-BCE5-BC07D0C4AD7E}"/>
                  </a:ext>
                </a:extLst>
              </p:cNvPr>
              <p:cNvSpPr/>
              <p:nvPr/>
            </p:nvSpPr>
            <p:spPr>
              <a:xfrm>
                <a:off x="5661751" y="6122039"/>
                <a:ext cx="54079" cy="38845"/>
              </a:xfrm>
              <a:custGeom>
                <a:avLst/>
                <a:gdLst>
                  <a:gd name="connsiteX0" fmla="*/ 33217 w 54079"/>
                  <a:gd name="connsiteY0" fmla="*/ 23832 h 38845"/>
                  <a:gd name="connsiteX1" fmla="*/ 24591 w 54079"/>
                  <a:gd name="connsiteY1" fmla="*/ 24061 h 38845"/>
                  <a:gd name="connsiteX2" fmla="*/ 17033 w 54079"/>
                  <a:gd name="connsiteY2" fmla="*/ 28718 h 38845"/>
                  <a:gd name="connsiteX3" fmla="*/ 10773 w 54079"/>
                  <a:gd name="connsiteY3" fmla="*/ 36505 h 38845"/>
                  <a:gd name="connsiteX4" fmla="*/ 4360 w 54079"/>
                  <a:gd name="connsiteY4" fmla="*/ 38566 h 38845"/>
                  <a:gd name="connsiteX5" fmla="*/ 85 w 54079"/>
                  <a:gd name="connsiteY5" fmla="*/ 33527 h 38845"/>
                  <a:gd name="connsiteX6" fmla="*/ 848 w 54079"/>
                  <a:gd name="connsiteY6" fmla="*/ 29939 h 38845"/>
                  <a:gd name="connsiteX7" fmla="*/ 11231 w 54079"/>
                  <a:gd name="connsiteY7" fmla="*/ 17572 h 38845"/>
                  <a:gd name="connsiteX8" fmla="*/ 26500 w 54079"/>
                  <a:gd name="connsiteY8" fmla="*/ 11922 h 38845"/>
                  <a:gd name="connsiteX9" fmla="*/ 33447 w 54079"/>
                  <a:gd name="connsiteY9" fmla="*/ 11617 h 38845"/>
                  <a:gd name="connsiteX10" fmla="*/ 31767 w 54079"/>
                  <a:gd name="connsiteY10" fmla="*/ 10090 h 38845"/>
                  <a:gd name="connsiteX11" fmla="*/ 31920 w 54079"/>
                  <a:gd name="connsiteY11" fmla="*/ 1768 h 38845"/>
                  <a:gd name="connsiteX12" fmla="*/ 40165 w 54079"/>
                  <a:gd name="connsiteY12" fmla="*/ 1616 h 38845"/>
                  <a:gd name="connsiteX13" fmla="*/ 52456 w 54079"/>
                  <a:gd name="connsiteY13" fmla="*/ 13907 h 38845"/>
                  <a:gd name="connsiteX14" fmla="*/ 52380 w 54079"/>
                  <a:gd name="connsiteY14" fmla="*/ 21999 h 38845"/>
                  <a:gd name="connsiteX15" fmla="*/ 40089 w 54079"/>
                  <a:gd name="connsiteY15" fmla="*/ 34291 h 38845"/>
                  <a:gd name="connsiteX16" fmla="*/ 31767 w 54079"/>
                  <a:gd name="connsiteY16" fmla="*/ 34138 h 38845"/>
                  <a:gd name="connsiteX17" fmla="*/ 31767 w 54079"/>
                  <a:gd name="connsiteY17" fmla="*/ 25817 h 38845"/>
                  <a:gd name="connsiteX18" fmla="*/ 33370 w 54079"/>
                  <a:gd name="connsiteY18" fmla="*/ 24290 h 38845"/>
                  <a:gd name="connsiteX19" fmla="*/ 33294 w 54079"/>
                  <a:gd name="connsiteY19" fmla="*/ 23908 h 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79" h="38845">
                    <a:moveTo>
                      <a:pt x="33217" y="23832"/>
                    </a:moveTo>
                    <a:cubicBezTo>
                      <a:pt x="30317" y="23908"/>
                      <a:pt x="27416" y="23603"/>
                      <a:pt x="24591" y="24061"/>
                    </a:cubicBezTo>
                    <a:cubicBezTo>
                      <a:pt x="21461" y="24519"/>
                      <a:pt x="19018" y="26275"/>
                      <a:pt x="17033" y="28718"/>
                    </a:cubicBezTo>
                    <a:cubicBezTo>
                      <a:pt x="14972" y="31313"/>
                      <a:pt x="12910" y="33909"/>
                      <a:pt x="10773" y="36505"/>
                    </a:cubicBezTo>
                    <a:cubicBezTo>
                      <a:pt x="9093" y="38490"/>
                      <a:pt x="6956" y="39329"/>
                      <a:pt x="4360" y="38566"/>
                    </a:cubicBezTo>
                    <a:cubicBezTo>
                      <a:pt x="1841" y="37802"/>
                      <a:pt x="466" y="36047"/>
                      <a:pt x="85" y="33527"/>
                    </a:cubicBezTo>
                    <a:cubicBezTo>
                      <a:pt x="-144" y="32229"/>
                      <a:pt x="85" y="30932"/>
                      <a:pt x="848" y="29939"/>
                    </a:cubicBezTo>
                    <a:cubicBezTo>
                      <a:pt x="4131" y="25664"/>
                      <a:pt x="7108" y="21160"/>
                      <a:pt x="11231" y="17572"/>
                    </a:cubicBezTo>
                    <a:cubicBezTo>
                      <a:pt x="15582" y="13754"/>
                      <a:pt x="20774" y="11922"/>
                      <a:pt x="26500" y="11922"/>
                    </a:cubicBezTo>
                    <a:cubicBezTo>
                      <a:pt x="28714" y="11922"/>
                      <a:pt x="31004" y="11922"/>
                      <a:pt x="33447" y="11617"/>
                    </a:cubicBezTo>
                    <a:cubicBezTo>
                      <a:pt x="32912" y="11082"/>
                      <a:pt x="32301" y="10624"/>
                      <a:pt x="31767" y="10090"/>
                    </a:cubicBezTo>
                    <a:cubicBezTo>
                      <a:pt x="29477" y="7647"/>
                      <a:pt x="29553" y="4059"/>
                      <a:pt x="31920" y="1768"/>
                    </a:cubicBezTo>
                    <a:cubicBezTo>
                      <a:pt x="34134" y="-445"/>
                      <a:pt x="37798" y="-675"/>
                      <a:pt x="40165" y="1616"/>
                    </a:cubicBezTo>
                    <a:cubicBezTo>
                      <a:pt x="44364" y="5662"/>
                      <a:pt x="48410" y="9785"/>
                      <a:pt x="52456" y="13907"/>
                    </a:cubicBezTo>
                    <a:cubicBezTo>
                      <a:pt x="54670" y="16197"/>
                      <a:pt x="54594" y="19709"/>
                      <a:pt x="52380" y="21999"/>
                    </a:cubicBezTo>
                    <a:cubicBezTo>
                      <a:pt x="48334" y="26122"/>
                      <a:pt x="44211" y="30244"/>
                      <a:pt x="40089" y="34291"/>
                    </a:cubicBezTo>
                    <a:cubicBezTo>
                      <a:pt x="37722" y="36581"/>
                      <a:pt x="33981" y="36428"/>
                      <a:pt x="31767" y="34138"/>
                    </a:cubicBezTo>
                    <a:cubicBezTo>
                      <a:pt x="29477" y="31848"/>
                      <a:pt x="29477" y="28183"/>
                      <a:pt x="31767" y="25817"/>
                    </a:cubicBezTo>
                    <a:cubicBezTo>
                      <a:pt x="32301" y="25282"/>
                      <a:pt x="32836" y="24824"/>
                      <a:pt x="33370" y="24290"/>
                    </a:cubicBezTo>
                    <a:cubicBezTo>
                      <a:pt x="33370" y="24137"/>
                      <a:pt x="33370" y="24061"/>
                      <a:pt x="33294" y="23908"/>
                    </a:cubicBezTo>
                    <a:close/>
                  </a:path>
                </a:pathLst>
              </a:custGeom>
              <a:solidFill>
                <a:srgbClr val="FFFFFF"/>
              </a:solidFill>
              <a:ln w="7634"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D5C73FFA-B140-DA01-7AF3-D004B5E4B0DD}"/>
                  </a:ext>
                </a:extLst>
              </p:cNvPr>
              <p:cNvSpPr/>
              <p:nvPr/>
            </p:nvSpPr>
            <p:spPr>
              <a:xfrm>
                <a:off x="5596028" y="6178543"/>
                <a:ext cx="53998" cy="27257"/>
              </a:xfrm>
              <a:custGeom>
                <a:avLst/>
                <a:gdLst>
                  <a:gd name="connsiteX0" fmla="*/ 17254 w 53998"/>
                  <a:gd name="connsiteY0" fmla="*/ 27257 h 27257"/>
                  <a:gd name="connsiteX1" fmla="*/ 6337 w 53998"/>
                  <a:gd name="connsiteY1" fmla="*/ 27257 h 27257"/>
                  <a:gd name="connsiteX2" fmla="*/ 0 w 53998"/>
                  <a:gd name="connsiteY2" fmla="*/ 21226 h 27257"/>
                  <a:gd name="connsiteX3" fmla="*/ 6413 w 53998"/>
                  <a:gd name="connsiteY3" fmla="*/ 15195 h 27257"/>
                  <a:gd name="connsiteX4" fmla="*/ 26338 w 53998"/>
                  <a:gd name="connsiteY4" fmla="*/ 15195 h 27257"/>
                  <a:gd name="connsiteX5" fmla="*/ 37332 w 53998"/>
                  <a:gd name="connsiteY5" fmla="*/ 9851 h 27257"/>
                  <a:gd name="connsiteX6" fmla="*/ 43592 w 53998"/>
                  <a:gd name="connsiteY6" fmla="*/ 2064 h 27257"/>
                  <a:gd name="connsiteX7" fmla="*/ 50463 w 53998"/>
                  <a:gd name="connsiteY7" fmla="*/ 537 h 27257"/>
                  <a:gd name="connsiteX8" fmla="*/ 53975 w 53998"/>
                  <a:gd name="connsiteY8" fmla="*/ 6568 h 27257"/>
                  <a:gd name="connsiteX9" fmla="*/ 52676 w 53998"/>
                  <a:gd name="connsiteY9" fmla="*/ 9775 h 27257"/>
                  <a:gd name="connsiteX10" fmla="*/ 45348 w 53998"/>
                  <a:gd name="connsiteY10" fmla="*/ 18860 h 27257"/>
                  <a:gd name="connsiteX11" fmla="*/ 27636 w 53998"/>
                  <a:gd name="connsiteY11" fmla="*/ 27181 h 27257"/>
                  <a:gd name="connsiteX12" fmla="*/ 17254 w 53998"/>
                  <a:gd name="connsiteY12" fmla="*/ 27181 h 27257"/>
                  <a:gd name="connsiteX13" fmla="*/ 17254 w 53998"/>
                  <a:gd name="connsiteY13" fmla="*/ 27181 h 2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998" h="27257">
                    <a:moveTo>
                      <a:pt x="17254" y="27257"/>
                    </a:moveTo>
                    <a:cubicBezTo>
                      <a:pt x="13589" y="27257"/>
                      <a:pt x="9925" y="27257"/>
                      <a:pt x="6337" y="27257"/>
                    </a:cubicBezTo>
                    <a:cubicBezTo>
                      <a:pt x="2595" y="27257"/>
                      <a:pt x="0" y="24738"/>
                      <a:pt x="0" y="21226"/>
                    </a:cubicBezTo>
                    <a:cubicBezTo>
                      <a:pt x="0" y="17714"/>
                      <a:pt x="2595" y="15271"/>
                      <a:pt x="6413" y="15195"/>
                    </a:cubicBezTo>
                    <a:cubicBezTo>
                      <a:pt x="13054" y="15195"/>
                      <a:pt x="19697" y="15119"/>
                      <a:pt x="26338" y="15195"/>
                    </a:cubicBezTo>
                    <a:cubicBezTo>
                      <a:pt x="30995" y="15195"/>
                      <a:pt x="34583" y="13516"/>
                      <a:pt x="37332" y="9851"/>
                    </a:cubicBezTo>
                    <a:cubicBezTo>
                      <a:pt x="39316" y="7179"/>
                      <a:pt x="41454" y="4583"/>
                      <a:pt x="43592" y="2064"/>
                    </a:cubicBezTo>
                    <a:cubicBezTo>
                      <a:pt x="45348" y="3"/>
                      <a:pt x="48096" y="-532"/>
                      <a:pt x="50463" y="537"/>
                    </a:cubicBezTo>
                    <a:cubicBezTo>
                      <a:pt x="52753" y="1606"/>
                      <a:pt x="54203" y="3896"/>
                      <a:pt x="53975" y="6568"/>
                    </a:cubicBezTo>
                    <a:cubicBezTo>
                      <a:pt x="53898" y="7790"/>
                      <a:pt x="53440" y="8859"/>
                      <a:pt x="52676" y="9775"/>
                    </a:cubicBezTo>
                    <a:cubicBezTo>
                      <a:pt x="50234" y="12829"/>
                      <a:pt x="47867" y="15882"/>
                      <a:pt x="45348" y="18860"/>
                    </a:cubicBezTo>
                    <a:cubicBezTo>
                      <a:pt x="40691" y="24280"/>
                      <a:pt x="34736" y="27028"/>
                      <a:pt x="27636" y="27181"/>
                    </a:cubicBezTo>
                    <a:cubicBezTo>
                      <a:pt x="24201" y="27257"/>
                      <a:pt x="20689" y="27181"/>
                      <a:pt x="17254" y="27181"/>
                    </a:cubicBezTo>
                    <a:lnTo>
                      <a:pt x="17254" y="27181"/>
                    </a:lnTo>
                    <a:close/>
                  </a:path>
                </a:pathLst>
              </a:custGeom>
              <a:solidFill>
                <a:srgbClr val="FFFFFF"/>
              </a:solidFill>
              <a:ln w="7634" cap="flat">
                <a:noFill/>
                <a:prstDash val="solid"/>
                <a:miter/>
              </a:ln>
            </p:spPr>
            <p:txBody>
              <a:bodyPr rtlCol="0" anchor="ctr"/>
              <a:lstStyle/>
              <a:p>
                <a:endParaRPr lang="en-IN"/>
              </a:p>
            </p:txBody>
          </p:sp>
        </p:grpSp>
      </p:grpSp>
    </p:spTree>
    <p:extLst>
      <p:ext uri="{BB962C8B-B14F-4D97-AF65-F5344CB8AC3E}">
        <p14:creationId xmlns:p14="http://schemas.microsoft.com/office/powerpoint/2010/main" val="3720353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75000"/>
                <a:lumOff val="25000"/>
              </a:schemeClr>
            </a:gs>
            <a:gs pos="31000">
              <a:srgbClr val="121212"/>
            </a:gs>
          </a:gsLst>
          <a:lin ang="5400000" scaled="1"/>
        </a:gradFill>
        <a:effectLst/>
      </p:bgPr>
    </p:bg>
    <p:spTree>
      <p:nvGrpSpPr>
        <p:cNvPr id="1" name="">
          <a:extLst>
            <a:ext uri="{FF2B5EF4-FFF2-40B4-BE49-F238E27FC236}">
              <a16:creationId xmlns:a16="http://schemas.microsoft.com/office/drawing/2014/main" id="{ABC9FEDF-24EC-B93C-64A7-3FFBE1128207}"/>
            </a:ext>
          </a:extLst>
        </p:cNvPr>
        <p:cNvGrpSpPr/>
        <p:nvPr/>
      </p:nvGrpSpPr>
      <p:grpSpPr>
        <a:xfrm>
          <a:off x="0" y="0"/>
          <a:ext cx="0" cy="0"/>
          <a:chOff x="0" y="0"/>
          <a:chExt cx="0" cy="0"/>
        </a:xfrm>
      </p:grpSpPr>
      <p:sp>
        <p:nvSpPr>
          <p:cNvPr id="94" name="Rectangle: Rounded Corners 93">
            <a:extLst>
              <a:ext uri="{FF2B5EF4-FFF2-40B4-BE49-F238E27FC236}">
                <a16:creationId xmlns:a16="http://schemas.microsoft.com/office/drawing/2014/main" id="{DFA67887-C4FE-C932-8759-75EB685C2F3D}"/>
              </a:ext>
            </a:extLst>
          </p:cNvPr>
          <p:cNvSpPr/>
          <p:nvPr/>
        </p:nvSpPr>
        <p:spPr>
          <a:xfrm>
            <a:off x="1757223" y="4892040"/>
            <a:ext cx="2656859" cy="1038822"/>
          </a:xfrm>
          <a:prstGeom prst="roundRect">
            <a:avLst/>
          </a:prstGeom>
          <a:solidFill>
            <a:srgbClr val="0FBE5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cs typeface="Segoe UI" panose="020B0502040204020203" pitchFamily="34" charset="0"/>
              </a:rPr>
              <a:t>Distinct Clusters</a:t>
            </a:r>
          </a:p>
        </p:txBody>
      </p:sp>
      <p:sp>
        <p:nvSpPr>
          <p:cNvPr id="95" name="Rectangle: Rounded Corners 94">
            <a:extLst>
              <a:ext uri="{FF2B5EF4-FFF2-40B4-BE49-F238E27FC236}">
                <a16:creationId xmlns:a16="http://schemas.microsoft.com/office/drawing/2014/main" id="{AC786623-B4EE-0BD1-3C96-BAB1FED938CE}"/>
              </a:ext>
            </a:extLst>
          </p:cNvPr>
          <p:cNvSpPr/>
          <p:nvPr/>
        </p:nvSpPr>
        <p:spPr>
          <a:xfrm>
            <a:off x="10704212" y="192237"/>
            <a:ext cx="1363509" cy="297947"/>
          </a:xfrm>
          <a:prstGeom prst="roundRect">
            <a:avLst>
              <a:gd name="adj" fmla="val 50000"/>
            </a:avLst>
          </a:prstGeom>
          <a:solidFill>
            <a:srgbClr val="0A08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TextBox 95">
            <a:extLst>
              <a:ext uri="{FF2B5EF4-FFF2-40B4-BE49-F238E27FC236}">
                <a16:creationId xmlns:a16="http://schemas.microsoft.com/office/drawing/2014/main" id="{5C708B42-47BE-FBEA-EDC9-2640A5B08A39}"/>
              </a:ext>
            </a:extLst>
          </p:cNvPr>
          <p:cNvSpPr txBox="1"/>
          <p:nvPr/>
        </p:nvSpPr>
        <p:spPr>
          <a:xfrm>
            <a:off x="10977260" y="209139"/>
            <a:ext cx="857927" cy="276999"/>
          </a:xfrm>
          <a:prstGeom prst="rect">
            <a:avLst/>
          </a:prstGeom>
          <a:noFill/>
        </p:spPr>
        <p:txBody>
          <a:bodyPr wrap="none" rtlCol="0">
            <a:spAutoFit/>
          </a:bodyPr>
          <a:lstStyle/>
          <a:p>
            <a:r>
              <a:rPr lang="en-IN" sz="1200" b="1">
                <a:solidFill>
                  <a:schemeClr val="bg1"/>
                </a:solidFill>
                <a:latin typeface="Poppins Medium" panose="00000600000000000000" pitchFamily="50" charset="0"/>
                <a:cs typeface="Poppins Medium" panose="00000600000000000000" pitchFamily="50" charset="0"/>
              </a:rPr>
              <a:t>GROUP 4</a:t>
            </a:r>
          </a:p>
        </p:txBody>
      </p:sp>
      <p:sp>
        <p:nvSpPr>
          <p:cNvPr id="97" name="Oval 96">
            <a:extLst>
              <a:ext uri="{FF2B5EF4-FFF2-40B4-BE49-F238E27FC236}">
                <a16:creationId xmlns:a16="http://schemas.microsoft.com/office/drawing/2014/main" id="{0F7CE8D3-806E-A630-9AFA-BF9DCD68CE53}"/>
              </a:ext>
            </a:extLst>
          </p:cNvPr>
          <p:cNvSpPr/>
          <p:nvPr/>
        </p:nvSpPr>
        <p:spPr>
          <a:xfrm>
            <a:off x="10741700" y="220124"/>
            <a:ext cx="238127" cy="238127"/>
          </a:xfrm>
          <a:prstGeom prst="ellipse">
            <a:avLst/>
          </a:prstGeom>
          <a:solidFill>
            <a:srgbClr val="55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Graphic 78">
            <a:extLst>
              <a:ext uri="{FF2B5EF4-FFF2-40B4-BE49-F238E27FC236}">
                <a16:creationId xmlns:a16="http://schemas.microsoft.com/office/drawing/2014/main" id="{85933833-C115-509A-9599-C61FFCEFCDE3}"/>
              </a:ext>
            </a:extLst>
          </p:cNvPr>
          <p:cNvSpPr/>
          <p:nvPr/>
        </p:nvSpPr>
        <p:spPr>
          <a:xfrm>
            <a:off x="10802731" y="275164"/>
            <a:ext cx="116064" cy="12804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bg1"/>
          </a:solidFill>
          <a:ln w="6016" cap="flat">
            <a:noFill/>
            <a:prstDash val="solid"/>
            <a:miter/>
          </a:ln>
        </p:spPr>
        <p:txBody>
          <a:bodyPr rtlCol="0" anchor="ctr"/>
          <a:lstStyle/>
          <a:p>
            <a:endParaRPr lang="en-IN"/>
          </a:p>
        </p:txBody>
      </p:sp>
      <p:sp>
        <p:nvSpPr>
          <p:cNvPr id="99" name="Isosceles Triangle 98">
            <a:extLst>
              <a:ext uri="{FF2B5EF4-FFF2-40B4-BE49-F238E27FC236}">
                <a16:creationId xmlns:a16="http://schemas.microsoft.com/office/drawing/2014/main" id="{DD0F92D3-BD20-8FF7-E530-44A9AC449ABB}"/>
              </a:ext>
            </a:extLst>
          </p:cNvPr>
          <p:cNvSpPr/>
          <p:nvPr/>
        </p:nvSpPr>
        <p:spPr>
          <a:xfrm rot="3600000">
            <a:off x="11858946" y="286368"/>
            <a:ext cx="86542" cy="746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C557062-553F-A35C-C026-48D927FCEAE4}"/>
              </a:ext>
            </a:extLst>
          </p:cNvPr>
          <p:cNvSpPr txBox="1"/>
          <p:nvPr/>
        </p:nvSpPr>
        <p:spPr>
          <a:xfrm>
            <a:off x="10214422" y="4708414"/>
            <a:ext cx="1408745" cy="957630"/>
          </a:xfrm>
          <a:prstGeom prst="rect">
            <a:avLst/>
          </a:prstGeom>
          <a:noFill/>
        </p:spPr>
        <p:txBody>
          <a:bodyPr wrap="square" lIns="0" tIns="0" rIns="0" bIns="0" rtlCol="0" anchor="ctr" anchorCtr="0">
            <a:noAutofit/>
          </a:bodyPr>
          <a:lstStyle/>
          <a:p>
            <a:pPr algn="ctr"/>
            <a:endParaRPr lang="en-US" sz="1400" b="1">
              <a:solidFill>
                <a:srgbClr val="1DB954"/>
              </a:solidFill>
              <a:latin typeface="Segoe UI" panose="020B0502040204020203" pitchFamily="34" charset="0"/>
              <a:cs typeface="Segoe UI" panose="020B0502040204020203" pitchFamily="34" charset="0"/>
            </a:endParaRPr>
          </a:p>
        </p:txBody>
      </p:sp>
      <p:sp>
        <p:nvSpPr>
          <p:cNvPr id="100" name="Rectangle: Rounded Corners 99">
            <a:extLst>
              <a:ext uri="{FF2B5EF4-FFF2-40B4-BE49-F238E27FC236}">
                <a16:creationId xmlns:a16="http://schemas.microsoft.com/office/drawing/2014/main" id="{47E6203F-7C33-F6EB-8DF6-8F833C6AAE72}"/>
              </a:ext>
            </a:extLst>
          </p:cNvPr>
          <p:cNvSpPr/>
          <p:nvPr/>
        </p:nvSpPr>
        <p:spPr>
          <a:xfrm>
            <a:off x="4678374" y="4892040"/>
            <a:ext cx="2656859" cy="1038403"/>
          </a:xfrm>
          <a:prstGeom prst="roundRect">
            <a:avLst/>
          </a:prstGeom>
          <a:solidFill>
            <a:srgbClr val="0FBE5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Overlapping Amongst Clusters</a:t>
            </a:r>
            <a:endParaRPr lang="en-US" sz="1400"/>
          </a:p>
        </p:txBody>
      </p:sp>
      <p:sp>
        <p:nvSpPr>
          <p:cNvPr id="101" name="Rectangle: Rounded Corners 100">
            <a:extLst>
              <a:ext uri="{FF2B5EF4-FFF2-40B4-BE49-F238E27FC236}">
                <a16:creationId xmlns:a16="http://schemas.microsoft.com/office/drawing/2014/main" id="{82C8B3BF-8DA0-6343-D12D-B2E05D32F396}"/>
              </a:ext>
            </a:extLst>
          </p:cNvPr>
          <p:cNvSpPr/>
          <p:nvPr/>
        </p:nvSpPr>
        <p:spPr>
          <a:xfrm>
            <a:off x="7563441" y="4892040"/>
            <a:ext cx="2656859" cy="1035084"/>
          </a:xfrm>
          <a:prstGeom prst="roundRect">
            <a:avLst/>
          </a:prstGeom>
          <a:solidFill>
            <a:srgbClr val="0FBE5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Cluster Density</a:t>
            </a:r>
          </a:p>
        </p:txBody>
      </p:sp>
      <p:sp>
        <p:nvSpPr>
          <p:cNvPr id="4" name="Freeform: Shape 3">
            <a:extLst>
              <a:ext uri="{FF2B5EF4-FFF2-40B4-BE49-F238E27FC236}">
                <a16:creationId xmlns:a16="http://schemas.microsoft.com/office/drawing/2014/main" id="{60318BA6-F7B9-3BBB-E20E-D51328323895}"/>
              </a:ext>
            </a:extLst>
          </p:cNvPr>
          <p:cNvSpPr/>
          <p:nvPr/>
        </p:nvSpPr>
        <p:spPr>
          <a:xfrm>
            <a:off x="0" y="6150953"/>
            <a:ext cx="12191999" cy="707886"/>
          </a:xfrm>
          <a:custGeom>
            <a:avLst/>
            <a:gdLst>
              <a:gd name="connsiteX0" fmla="*/ 0 w 12192000"/>
              <a:gd name="connsiteY0" fmla="*/ 0 h 1168889"/>
              <a:gd name="connsiteX1" fmla="*/ 12192000 w 12192000"/>
              <a:gd name="connsiteY1" fmla="*/ 0 h 1168889"/>
              <a:gd name="connsiteX2" fmla="*/ 12192000 w 12192000"/>
              <a:gd name="connsiteY2" fmla="*/ 1168890 h 1168889"/>
              <a:gd name="connsiteX3" fmla="*/ 0 w 12192000"/>
              <a:gd name="connsiteY3" fmla="*/ 1168890 h 1168889"/>
              <a:gd name="connsiteX4" fmla="*/ 0 w 12192000"/>
              <a:gd name="connsiteY4" fmla="*/ 0 h 1168889"/>
              <a:gd name="connsiteX5" fmla="*/ 0 w 12192000"/>
              <a:gd name="connsiteY5" fmla="*/ 0 h 11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168889">
                <a:moveTo>
                  <a:pt x="0" y="0"/>
                </a:moveTo>
                <a:lnTo>
                  <a:pt x="12192000" y="0"/>
                </a:lnTo>
                <a:lnTo>
                  <a:pt x="12192000" y="1168890"/>
                </a:lnTo>
                <a:lnTo>
                  <a:pt x="0" y="1168890"/>
                </a:lnTo>
                <a:lnTo>
                  <a:pt x="0" y="0"/>
                </a:lnTo>
                <a:lnTo>
                  <a:pt x="0" y="0"/>
                </a:lnTo>
                <a:close/>
              </a:path>
            </a:pathLst>
          </a:cu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11" name="Rectangle: Rounded Corners 10">
            <a:extLst>
              <a:ext uri="{FF2B5EF4-FFF2-40B4-BE49-F238E27FC236}">
                <a16:creationId xmlns:a16="http://schemas.microsoft.com/office/drawing/2014/main" id="{69D6EF2F-4F94-2088-4E99-1E56F1E4E62F}"/>
              </a:ext>
            </a:extLst>
          </p:cNvPr>
          <p:cNvSpPr/>
          <p:nvPr/>
        </p:nvSpPr>
        <p:spPr>
          <a:xfrm>
            <a:off x="11153040" y="6400799"/>
            <a:ext cx="682147" cy="556179"/>
          </a:xfrm>
          <a:prstGeom prst="roundRect">
            <a:avLst/>
          </a:prstGeom>
          <a:solidFill>
            <a:srgbClr val="0FBE5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6DFAFE6-B3BB-4440-7E05-B06AD69FE475}"/>
              </a:ext>
            </a:extLst>
          </p:cNvPr>
          <p:cNvGrpSpPr/>
          <p:nvPr/>
        </p:nvGrpSpPr>
        <p:grpSpPr>
          <a:xfrm>
            <a:off x="124279" y="202273"/>
            <a:ext cx="297947" cy="297947"/>
            <a:chOff x="8892506" y="664914"/>
            <a:chExt cx="209401" cy="209401"/>
          </a:xfrm>
        </p:grpSpPr>
        <p:sp>
          <p:nvSpPr>
            <p:cNvPr id="17" name="Oval 16">
              <a:hlinkClick r:id="" action="ppaction://hlinkshowjump?jump=previousslide"/>
              <a:extLst>
                <a:ext uri="{FF2B5EF4-FFF2-40B4-BE49-F238E27FC236}">
                  <a16:creationId xmlns:a16="http://schemas.microsoft.com/office/drawing/2014/main" id="{7B2AC5C6-5A8F-6168-52B7-001AAFCFDF1C}"/>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Graphic 63" descr="Caret Left with solid fill">
              <a:hlinkClick r:id="" action="ppaction://hlinkshowjump?jump=previousslide"/>
              <a:extLst>
                <a:ext uri="{FF2B5EF4-FFF2-40B4-BE49-F238E27FC236}">
                  <a16:creationId xmlns:a16="http://schemas.microsoft.com/office/drawing/2014/main" id="{48B7B9CE-7278-3D08-7A10-CB8D4C415EF9}"/>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23" name="Group 22">
            <a:extLst>
              <a:ext uri="{FF2B5EF4-FFF2-40B4-BE49-F238E27FC236}">
                <a16:creationId xmlns:a16="http://schemas.microsoft.com/office/drawing/2014/main" id="{7CE11627-B329-F917-B896-9BA59AC0E18F}"/>
              </a:ext>
            </a:extLst>
          </p:cNvPr>
          <p:cNvGrpSpPr/>
          <p:nvPr/>
        </p:nvGrpSpPr>
        <p:grpSpPr>
          <a:xfrm flipH="1">
            <a:off x="532169" y="202273"/>
            <a:ext cx="297947" cy="297947"/>
            <a:chOff x="8892506" y="664914"/>
            <a:chExt cx="209401" cy="209401"/>
          </a:xfrm>
        </p:grpSpPr>
        <p:sp>
          <p:nvSpPr>
            <p:cNvPr id="24" name="Oval 23">
              <a:hlinkClick r:id="" action="ppaction://hlinkshowjump?jump=nextslide"/>
              <a:extLst>
                <a:ext uri="{FF2B5EF4-FFF2-40B4-BE49-F238E27FC236}">
                  <a16:creationId xmlns:a16="http://schemas.microsoft.com/office/drawing/2014/main" id="{2A445E1B-7D14-5593-BED9-557FE7E85238}"/>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Graphic 63" descr="Caret Left with solid fill">
              <a:hlinkClick r:id="" action="ppaction://hlinkshowjump?jump=nextslide"/>
              <a:extLst>
                <a:ext uri="{FF2B5EF4-FFF2-40B4-BE49-F238E27FC236}">
                  <a16:creationId xmlns:a16="http://schemas.microsoft.com/office/drawing/2014/main" id="{4A1B28D5-EB2D-F921-025F-7A006F6A6962}"/>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sp>
        <p:nvSpPr>
          <p:cNvPr id="30" name="Slide Number Placeholder 4">
            <a:extLst>
              <a:ext uri="{FF2B5EF4-FFF2-40B4-BE49-F238E27FC236}">
                <a16:creationId xmlns:a16="http://schemas.microsoft.com/office/drawing/2014/main" id="{7A141D51-3F4C-D96B-6542-98F63732A191}"/>
              </a:ext>
            </a:extLst>
          </p:cNvPr>
          <p:cNvSpPr txBox="1">
            <a:spLocks/>
          </p:cNvSpPr>
          <p:nvPr/>
        </p:nvSpPr>
        <p:spPr>
          <a:xfrm>
            <a:off x="11153040" y="6496325"/>
            <a:ext cx="587058" cy="365125"/>
          </a:xfrm>
          <a:custGeom>
            <a:avLst/>
            <a:gdLst>
              <a:gd name="connsiteX0" fmla="*/ 762059 w 1524118"/>
              <a:gd name="connsiteY0" fmla="*/ 0 h 1524118"/>
              <a:gd name="connsiteX1" fmla="*/ 1524118 w 1524118"/>
              <a:gd name="connsiteY1" fmla="*/ 762059 h 1524118"/>
              <a:gd name="connsiteX2" fmla="*/ 762059 w 1524118"/>
              <a:gd name="connsiteY2" fmla="*/ 1524118 h 1524118"/>
              <a:gd name="connsiteX3" fmla="*/ 0 w 1524118"/>
              <a:gd name="connsiteY3" fmla="*/ 762059 h 1524118"/>
              <a:gd name="connsiteX4" fmla="*/ 762059 w 1524118"/>
              <a:gd name="connsiteY4" fmla="*/ 0 h 1524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118" h="1524118">
                <a:moveTo>
                  <a:pt x="762059" y="0"/>
                </a:moveTo>
                <a:cubicBezTo>
                  <a:pt x="1182933" y="0"/>
                  <a:pt x="1524118" y="341185"/>
                  <a:pt x="1524118" y="762059"/>
                </a:cubicBezTo>
                <a:cubicBezTo>
                  <a:pt x="1524118" y="1182933"/>
                  <a:pt x="1182933" y="1524118"/>
                  <a:pt x="762059" y="1524118"/>
                </a:cubicBezTo>
                <a:cubicBezTo>
                  <a:pt x="341185" y="1524118"/>
                  <a:pt x="0" y="1182933"/>
                  <a:pt x="0" y="762059"/>
                </a:cubicBezTo>
                <a:cubicBezTo>
                  <a:pt x="0" y="341185"/>
                  <a:pt x="341185" y="0"/>
                  <a:pt x="762059" y="0"/>
                </a:cubicBezTo>
                <a:close/>
              </a:path>
            </a:pathLst>
          </a:custGeom>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b="1">
                <a:solidFill>
                  <a:schemeClr val="bg1"/>
                </a:solidFill>
              </a:rPr>
              <a:t>16</a:t>
            </a:r>
          </a:p>
        </p:txBody>
      </p:sp>
      <p:sp>
        <p:nvSpPr>
          <p:cNvPr id="32" name="TextBox 31">
            <a:extLst>
              <a:ext uri="{FF2B5EF4-FFF2-40B4-BE49-F238E27FC236}">
                <a16:creationId xmlns:a16="http://schemas.microsoft.com/office/drawing/2014/main" id="{DD60CCE5-360C-18BF-94DD-D1A90DE520B5}"/>
              </a:ext>
            </a:extLst>
          </p:cNvPr>
          <p:cNvSpPr txBox="1"/>
          <p:nvPr/>
        </p:nvSpPr>
        <p:spPr>
          <a:xfrm>
            <a:off x="343942" y="486138"/>
            <a:ext cx="3842719" cy="707886"/>
          </a:xfrm>
          <a:prstGeom prst="rect">
            <a:avLst/>
          </a:prstGeom>
          <a:noFill/>
        </p:spPr>
        <p:txBody>
          <a:bodyPr wrap="square" rtlCol="0">
            <a:spAutoFit/>
          </a:bodyPr>
          <a:lstStyle/>
          <a:p>
            <a:r>
              <a:rPr lang="en-IN" sz="4000">
                <a:solidFill>
                  <a:srgbClr val="0FBE5D"/>
                </a:solidFill>
                <a:latin typeface="Poppins Medium" panose="00000600000000000000" pitchFamily="50" charset="0"/>
                <a:cs typeface="Poppins Medium" panose="00000600000000000000" pitchFamily="50" charset="0"/>
              </a:rPr>
              <a:t>Experiment</a:t>
            </a:r>
            <a:endParaRPr lang="en-US" sz="4000" b="1">
              <a:solidFill>
                <a:schemeClr val="bg1"/>
              </a:solidFill>
              <a:latin typeface="Segoe UI" panose="020B0502040204020203" pitchFamily="34" charset="0"/>
              <a:cs typeface="Segoe UI" panose="020B0502040204020203" pitchFamily="34" charset="0"/>
            </a:endParaRPr>
          </a:p>
        </p:txBody>
      </p:sp>
      <p:grpSp>
        <p:nvGrpSpPr>
          <p:cNvPr id="34" name="Group 33">
            <a:extLst>
              <a:ext uri="{FF2B5EF4-FFF2-40B4-BE49-F238E27FC236}">
                <a16:creationId xmlns:a16="http://schemas.microsoft.com/office/drawing/2014/main" id="{91B92097-DA5E-2E95-32A0-0F3C71F0A1A1}"/>
              </a:ext>
            </a:extLst>
          </p:cNvPr>
          <p:cNvGrpSpPr/>
          <p:nvPr/>
        </p:nvGrpSpPr>
        <p:grpSpPr>
          <a:xfrm>
            <a:off x="3963890" y="6280194"/>
            <a:ext cx="3614889" cy="518226"/>
            <a:chOff x="5032676" y="4451648"/>
            <a:chExt cx="5086942" cy="729257"/>
          </a:xfrm>
        </p:grpSpPr>
        <p:sp>
          <p:nvSpPr>
            <p:cNvPr id="35" name="TextBox 34">
              <a:extLst>
                <a:ext uri="{FF2B5EF4-FFF2-40B4-BE49-F238E27FC236}">
                  <a16:creationId xmlns:a16="http://schemas.microsoft.com/office/drawing/2014/main" id="{5B24CB04-0835-00B2-16C5-141D86F97E45}"/>
                </a:ext>
              </a:extLst>
            </p:cNvPr>
            <p:cNvSpPr txBox="1"/>
            <p:nvPr/>
          </p:nvSpPr>
          <p:spPr>
            <a:xfrm>
              <a:off x="5032676" y="4934684"/>
              <a:ext cx="441146" cy="246221"/>
            </a:xfrm>
            <a:prstGeom prst="rect">
              <a:avLst/>
            </a:prstGeom>
            <a:noFill/>
          </p:spPr>
          <p:txBody>
            <a:bodyPr wrap="none" rtlCol="0">
              <a:spAutoFit/>
            </a:bodyPr>
            <a:lstStyle/>
            <a:p>
              <a:pPr algn="l"/>
              <a:r>
                <a:rPr lang="en-IN" sz="1000" spc="0" baseline="0">
                  <a:ln/>
                  <a:solidFill>
                    <a:srgbClr val="A3A3A3"/>
                  </a:solidFill>
                  <a:latin typeface="Poppins-Regular"/>
                  <a:cs typeface="Poppins-Regular"/>
                  <a:sym typeface="Poppins-Regular"/>
                  <a:rtl val="0"/>
                </a:rPr>
                <a:t>0:23</a:t>
              </a:r>
            </a:p>
          </p:txBody>
        </p:sp>
        <p:sp>
          <p:nvSpPr>
            <p:cNvPr id="36" name="TextBox 35">
              <a:extLst>
                <a:ext uri="{FF2B5EF4-FFF2-40B4-BE49-F238E27FC236}">
                  <a16:creationId xmlns:a16="http://schemas.microsoft.com/office/drawing/2014/main" id="{BC03FCC7-00A5-1CB1-7006-75C98BB39848}"/>
                </a:ext>
              </a:extLst>
            </p:cNvPr>
            <p:cNvSpPr txBox="1"/>
            <p:nvPr/>
          </p:nvSpPr>
          <p:spPr>
            <a:xfrm>
              <a:off x="9607939" y="4934684"/>
              <a:ext cx="511679" cy="246221"/>
            </a:xfrm>
            <a:prstGeom prst="rect">
              <a:avLst/>
            </a:prstGeom>
            <a:noFill/>
          </p:spPr>
          <p:txBody>
            <a:bodyPr wrap="none" rtlCol="0">
              <a:spAutoFit/>
            </a:bodyPr>
            <a:lstStyle/>
            <a:p>
              <a:pPr algn="l"/>
              <a:r>
                <a:rPr lang="en-IN" sz="1000" spc="0" baseline="0">
                  <a:ln/>
                  <a:solidFill>
                    <a:srgbClr val="A3A3A3"/>
                  </a:solidFill>
                  <a:latin typeface="Poppins-Regular"/>
                  <a:cs typeface="Poppins-Regular"/>
                  <a:sym typeface="Poppins-Regular"/>
                  <a:rtl val="0"/>
                </a:rPr>
                <a:t>-3:25</a:t>
              </a:r>
            </a:p>
          </p:txBody>
        </p:sp>
        <p:grpSp>
          <p:nvGrpSpPr>
            <p:cNvPr id="37" name="Graphic 22">
              <a:extLst>
                <a:ext uri="{FF2B5EF4-FFF2-40B4-BE49-F238E27FC236}">
                  <a16:creationId xmlns:a16="http://schemas.microsoft.com/office/drawing/2014/main" id="{3DF5BD69-5F7C-9531-11ED-E1239D961574}"/>
                </a:ext>
              </a:extLst>
            </p:cNvPr>
            <p:cNvGrpSpPr/>
            <p:nvPr/>
          </p:nvGrpSpPr>
          <p:grpSpPr>
            <a:xfrm>
              <a:off x="5564212" y="5075069"/>
              <a:ext cx="4007480" cy="7634"/>
              <a:chOff x="4300409" y="6565987"/>
              <a:chExt cx="4007480" cy="7634"/>
            </a:xfrm>
          </p:grpSpPr>
          <p:sp>
            <p:nvSpPr>
              <p:cNvPr id="105" name="Freeform: Shape 104">
                <a:extLst>
                  <a:ext uri="{FF2B5EF4-FFF2-40B4-BE49-F238E27FC236}">
                    <a16:creationId xmlns:a16="http://schemas.microsoft.com/office/drawing/2014/main" id="{47ABFF35-C3CF-CC42-5017-809245264309}"/>
                  </a:ext>
                </a:extLst>
              </p:cNvPr>
              <p:cNvSpPr/>
              <p:nvPr/>
            </p:nvSpPr>
            <p:spPr>
              <a:xfrm>
                <a:off x="4300409" y="6565987"/>
                <a:ext cx="4007480" cy="7634"/>
              </a:xfrm>
              <a:custGeom>
                <a:avLst/>
                <a:gdLst>
                  <a:gd name="connsiteX0" fmla="*/ 0 w 4007480"/>
                  <a:gd name="connsiteY0" fmla="*/ 0 h 7634"/>
                  <a:gd name="connsiteX1" fmla="*/ 4007481 w 4007480"/>
                  <a:gd name="connsiteY1" fmla="*/ 0 h 7634"/>
                </a:gdLst>
                <a:ahLst/>
                <a:cxnLst>
                  <a:cxn ang="0">
                    <a:pos x="connsiteX0" y="connsiteY0"/>
                  </a:cxn>
                  <a:cxn ang="0">
                    <a:pos x="connsiteX1" y="connsiteY1"/>
                  </a:cxn>
                </a:cxnLst>
                <a:rect l="l" t="t" r="r" b="b"/>
                <a:pathLst>
                  <a:path w="4007480" h="7634">
                    <a:moveTo>
                      <a:pt x="0" y="0"/>
                    </a:moveTo>
                    <a:lnTo>
                      <a:pt x="4007481" y="0"/>
                    </a:lnTo>
                  </a:path>
                </a:pathLst>
              </a:custGeom>
              <a:ln w="22903" cap="rnd">
                <a:solidFill>
                  <a:srgbClr val="A3A3A3"/>
                </a:solidFill>
                <a:prstDash val="solid"/>
                <a:round/>
              </a:ln>
            </p:spPr>
            <p:txBody>
              <a:bodyPr rtlCol="0" anchor="ctr"/>
              <a:lstStyle/>
              <a:p>
                <a:endParaRPr lang="en-IN"/>
              </a:p>
            </p:txBody>
          </p:sp>
          <p:sp>
            <p:nvSpPr>
              <p:cNvPr id="106" name="Freeform: Shape 105">
                <a:extLst>
                  <a:ext uri="{FF2B5EF4-FFF2-40B4-BE49-F238E27FC236}">
                    <a16:creationId xmlns:a16="http://schemas.microsoft.com/office/drawing/2014/main" id="{98640168-9680-9D30-6BB7-959922EC4365}"/>
                  </a:ext>
                </a:extLst>
              </p:cNvPr>
              <p:cNvSpPr/>
              <p:nvPr/>
            </p:nvSpPr>
            <p:spPr>
              <a:xfrm>
                <a:off x="4300409" y="6565987"/>
                <a:ext cx="324992" cy="7634"/>
              </a:xfrm>
              <a:custGeom>
                <a:avLst/>
                <a:gdLst>
                  <a:gd name="connsiteX0" fmla="*/ 0 w 324992"/>
                  <a:gd name="connsiteY0" fmla="*/ 0 h 7634"/>
                  <a:gd name="connsiteX1" fmla="*/ 324993 w 324992"/>
                  <a:gd name="connsiteY1" fmla="*/ 0 h 7634"/>
                </a:gdLst>
                <a:ahLst/>
                <a:cxnLst>
                  <a:cxn ang="0">
                    <a:pos x="connsiteX0" y="connsiteY0"/>
                  </a:cxn>
                  <a:cxn ang="0">
                    <a:pos x="connsiteX1" y="connsiteY1"/>
                  </a:cxn>
                </a:cxnLst>
                <a:rect l="l" t="t" r="r" b="b"/>
                <a:pathLst>
                  <a:path w="324992" h="7634">
                    <a:moveTo>
                      <a:pt x="0" y="0"/>
                    </a:moveTo>
                    <a:lnTo>
                      <a:pt x="324993" y="0"/>
                    </a:lnTo>
                  </a:path>
                </a:pathLst>
              </a:custGeom>
              <a:ln w="22903" cap="rnd">
                <a:solidFill>
                  <a:srgbClr val="FFFFFF"/>
                </a:solidFill>
                <a:prstDash val="solid"/>
                <a:round/>
              </a:ln>
            </p:spPr>
            <p:txBody>
              <a:bodyPr rtlCol="0" anchor="ctr"/>
              <a:lstStyle/>
              <a:p>
                <a:endParaRPr lang="en-IN"/>
              </a:p>
            </p:txBody>
          </p:sp>
        </p:grpSp>
        <p:grpSp>
          <p:nvGrpSpPr>
            <p:cNvPr id="38" name="Graphic 22">
              <a:extLst>
                <a:ext uri="{FF2B5EF4-FFF2-40B4-BE49-F238E27FC236}">
                  <a16:creationId xmlns:a16="http://schemas.microsoft.com/office/drawing/2014/main" id="{A22751C1-9A2D-C350-6DBE-CBC2E8D89B0C}"/>
                </a:ext>
              </a:extLst>
            </p:cNvPr>
            <p:cNvGrpSpPr/>
            <p:nvPr/>
          </p:nvGrpSpPr>
          <p:grpSpPr>
            <a:xfrm>
              <a:off x="7104255" y="4451648"/>
              <a:ext cx="1010457" cy="347287"/>
              <a:chOff x="5985836" y="6055175"/>
              <a:chExt cx="682813" cy="234678"/>
            </a:xfrm>
          </p:grpSpPr>
          <p:grpSp>
            <p:nvGrpSpPr>
              <p:cNvPr id="86" name="Graphic 22">
                <a:extLst>
                  <a:ext uri="{FF2B5EF4-FFF2-40B4-BE49-F238E27FC236}">
                    <a16:creationId xmlns:a16="http://schemas.microsoft.com/office/drawing/2014/main" id="{1A48DBD3-C0E2-0075-4093-CEDA54D33CCA}"/>
                  </a:ext>
                </a:extLst>
              </p:cNvPr>
              <p:cNvGrpSpPr/>
              <p:nvPr/>
            </p:nvGrpSpPr>
            <p:grpSpPr>
              <a:xfrm>
                <a:off x="6209903" y="6055175"/>
                <a:ext cx="234678" cy="234678"/>
                <a:chOff x="6209903" y="6055175"/>
                <a:chExt cx="234678" cy="234678"/>
              </a:xfrm>
            </p:grpSpPr>
            <p:sp>
              <p:nvSpPr>
                <p:cNvPr id="93" name="Freeform: Shape 92">
                  <a:extLst>
                    <a:ext uri="{FF2B5EF4-FFF2-40B4-BE49-F238E27FC236}">
                      <a16:creationId xmlns:a16="http://schemas.microsoft.com/office/drawing/2014/main" id="{9B22F029-44D9-2CD2-6B6B-5DDCA16DB8F4}"/>
                    </a:ext>
                  </a:extLst>
                </p:cNvPr>
                <p:cNvSpPr/>
                <p:nvPr/>
              </p:nvSpPr>
              <p:spPr>
                <a:xfrm>
                  <a:off x="6209903" y="6055175"/>
                  <a:ext cx="234678" cy="234678"/>
                </a:xfrm>
                <a:custGeom>
                  <a:avLst/>
                  <a:gdLst>
                    <a:gd name="connsiteX0" fmla="*/ 234679 w 234678"/>
                    <a:gd name="connsiteY0" fmla="*/ 117339 h 234678"/>
                    <a:gd name="connsiteX1" fmla="*/ 117339 w 234678"/>
                    <a:gd name="connsiteY1" fmla="*/ 234679 h 234678"/>
                    <a:gd name="connsiteX2" fmla="*/ 0 w 234678"/>
                    <a:gd name="connsiteY2" fmla="*/ 117339 h 234678"/>
                    <a:gd name="connsiteX3" fmla="*/ 117339 w 234678"/>
                    <a:gd name="connsiteY3" fmla="*/ 0 h 234678"/>
                    <a:gd name="connsiteX4" fmla="*/ 234679 w 234678"/>
                    <a:gd name="connsiteY4" fmla="*/ 117339 h 234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678" h="234678">
                      <a:moveTo>
                        <a:pt x="234679" y="117339"/>
                      </a:moveTo>
                      <a:cubicBezTo>
                        <a:pt x="234679" y="182144"/>
                        <a:pt x="182144" y="234679"/>
                        <a:pt x="117339" y="234679"/>
                      </a:cubicBezTo>
                      <a:cubicBezTo>
                        <a:pt x="52535" y="234679"/>
                        <a:pt x="0" y="182144"/>
                        <a:pt x="0" y="117339"/>
                      </a:cubicBezTo>
                      <a:cubicBezTo>
                        <a:pt x="0" y="52535"/>
                        <a:pt x="52535" y="0"/>
                        <a:pt x="117339" y="0"/>
                      </a:cubicBezTo>
                      <a:cubicBezTo>
                        <a:pt x="182144" y="0"/>
                        <a:pt x="234679" y="52535"/>
                        <a:pt x="234679" y="117339"/>
                      </a:cubicBezTo>
                      <a:close/>
                    </a:path>
                  </a:pathLst>
                </a:custGeom>
                <a:solidFill>
                  <a:srgbClr val="FFFFFF"/>
                </a:solidFill>
                <a:ln w="7634" cap="flat">
                  <a:noFill/>
                  <a:prstDash val="solid"/>
                  <a:miter/>
                </a:ln>
              </p:spPr>
              <p:txBody>
                <a:bodyPr rtlCol="0" anchor="ctr"/>
                <a:lstStyle/>
                <a:p>
                  <a:endParaRPr lang="en-IN"/>
                </a:p>
              </p:txBody>
            </p:sp>
            <p:grpSp>
              <p:nvGrpSpPr>
                <p:cNvPr id="102" name="Graphic 22">
                  <a:extLst>
                    <a:ext uri="{FF2B5EF4-FFF2-40B4-BE49-F238E27FC236}">
                      <a16:creationId xmlns:a16="http://schemas.microsoft.com/office/drawing/2014/main" id="{5C216684-514F-0CCD-472F-7FE1E4749F21}"/>
                    </a:ext>
                  </a:extLst>
                </p:cNvPr>
                <p:cNvGrpSpPr/>
                <p:nvPr/>
              </p:nvGrpSpPr>
              <p:grpSpPr>
                <a:xfrm>
                  <a:off x="6289224" y="6120601"/>
                  <a:ext cx="76037" cy="103750"/>
                  <a:chOff x="6289224" y="6120601"/>
                  <a:chExt cx="76037" cy="103750"/>
                </a:xfrm>
                <a:solidFill>
                  <a:srgbClr val="000000"/>
                </a:solidFill>
              </p:grpSpPr>
              <p:sp>
                <p:nvSpPr>
                  <p:cNvPr id="103" name="Freeform: Shape 102">
                    <a:extLst>
                      <a:ext uri="{FF2B5EF4-FFF2-40B4-BE49-F238E27FC236}">
                        <a16:creationId xmlns:a16="http://schemas.microsoft.com/office/drawing/2014/main" id="{759D875E-0FD4-3F4F-FF3A-23CC6D8987EE}"/>
                      </a:ext>
                    </a:extLst>
                  </p:cNvPr>
                  <p:cNvSpPr/>
                  <p:nvPr/>
                </p:nvSpPr>
                <p:spPr>
                  <a:xfrm>
                    <a:off x="6289224" y="6120601"/>
                    <a:ext cx="25345" cy="103750"/>
                  </a:xfrm>
                  <a:custGeom>
                    <a:avLst/>
                    <a:gdLst>
                      <a:gd name="connsiteX0" fmla="*/ 0 w 25345"/>
                      <a:gd name="connsiteY0" fmla="*/ 0 h 103750"/>
                      <a:gd name="connsiteX1" fmla="*/ 25346 w 25345"/>
                      <a:gd name="connsiteY1" fmla="*/ 0 h 103750"/>
                      <a:gd name="connsiteX2" fmla="*/ 25346 w 25345"/>
                      <a:gd name="connsiteY2" fmla="*/ 103750 h 103750"/>
                      <a:gd name="connsiteX3" fmla="*/ 0 w 25345"/>
                      <a:gd name="connsiteY3" fmla="*/ 103750 h 103750"/>
                    </a:gdLst>
                    <a:ahLst/>
                    <a:cxnLst>
                      <a:cxn ang="0">
                        <a:pos x="connsiteX0" y="connsiteY0"/>
                      </a:cxn>
                      <a:cxn ang="0">
                        <a:pos x="connsiteX1" y="connsiteY1"/>
                      </a:cxn>
                      <a:cxn ang="0">
                        <a:pos x="connsiteX2" y="connsiteY2"/>
                      </a:cxn>
                      <a:cxn ang="0">
                        <a:pos x="connsiteX3" y="connsiteY3"/>
                      </a:cxn>
                    </a:cxnLst>
                    <a:rect l="l" t="t" r="r" b="b"/>
                    <a:pathLst>
                      <a:path w="25345" h="103750">
                        <a:moveTo>
                          <a:pt x="0" y="0"/>
                        </a:moveTo>
                        <a:lnTo>
                          <a:pt x="25346" y="0"/>
                        </a:lnTo>
                        <a:lnTo>
                          <a:pt x="25346" y="103750"/>
                        </a:lnTo>
                        <a:lnTo>
                          <a:pt x="0" y="103750"/>
                        </a:lnTo>
                        <a:close/>
                      </a:path>
                    </a:pathLst>
                  </a:custGeom>
                  <a:solidFill>
                    <a:srgbClr val="000000"/>
                  </a:solidFill>
                  <a:ln w="7634"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9613A8E7-0DE9-8561-59D5-CE5E681E38AA}"/>
                      </a:ext>
                    </a:extLst>
                  </p:cNvPr>
                  <p:cNvSpPr/>
                  <p:nvPr/>
                </p:nvSpPr>
                <p:spPr>
                  <a:xfrm>
                    <a:off x="6339916" y="6120601"/>
                    <a:ext cx="25345" cy="103750"/>
                  </a:xfrm>
                  <a:custGeom>
                    <a:avLst/>
                    <a:gdLst>
                      <a:gd name="connsiteX0" fmla="*/ 0 w 25345"/>
                      <a:gd name="connsiteY0" fmla="*/ 0 h 103750"/>
                      <a:gd name="connsiteX1" fmla="*/ 25346 w 25345"/>
                      <a:gd name="connsiteY1" fmla="*/ 0 h 103750"/>
                      <a:gd name="connsiteX2" fmla="*/ 25346 w 25345"/>
                      <a:gd name="connsiteY2" fmla="*/ 103750 h 103750"/>
                      <a:gd name="connsiteX3" fmla="*/ 0 w 25345"/>
                      <a:gd name="connsiteY3" fmla="*/ 103750 h 103750"/>
                    </a:gdLst>
                    <a:ahLst/>
                    <a:cxnLst>
                      <a:cxn ang="0">
                        <a:pos x="connsiteX0" y="connsiteY0"/>
                      </a:cxn>
                      <a:cxn ang="0">
                        <a:pos x="connsiteX1" y="connsiteY1"/>
                      </a:cxn>
                      <a:cxn ang="0">
                        <a:pos x="connsiteX2" y="connsiteY2"/>
                      </a:cxn>
                      <a:cxn ang="0">
                        <a:pos x="connsiteX3" y="connsiteY3"/>
                      </a:cxn>
                    </a:cxnLst>
                    <a:rect l="l" t="t" r="r" b="b"/>
                    <a:pathLst>
                      <a:path w="25345" h="103750">
                        <a:moveTo>
                          <a:pt x="0" y="0"/>
                        </a:moveTo>
                        <a:lnTo>
                          <a:pt x="25346" y="0"/>
                        </a:lnTo>
                        <a:lnTo>
                          <a:pt x="25346" y="103750"/>
                        </a:lnTo>
                        <a:lnTo>
                          <a:pt x="0" y="103750"/>
                        </a:lnTo>
                        <a:close/>
                      </a:path>
                    </a:pathLst>
                  </a:custGeom>
                  <a:solidFill>
                    <a:srgbClr val="000000"/>
                  </a:solidFill>
                  <a:ln w="7634" cap="flat">
                    <a:noFill/>
                    <a:prstDash val="solid"/>
                    <a:miter/>
                  </a:ln>
                </p:spPr>
                <p:txBody>
                  <a:bodyPr rtlCol="0" anchor="ctr"/>
                  <a:lstStyle/>
                  <a:p>
                    <a:endParaRPr lang="en-IN"/>
                  </a:p>
                </p:txBody>
              </p:sp>
            </p:grpSp>
          </p:grpSp>
          <p:grpSp>
            <p:nvGrpSpPr>
              <p:cNvPr id="87" name="Graphic 22">
                <a:extLst>
                  <a:ext uri="{FF2B5EF4-FFF2-40B4-BE49-F238E27FC236}">
                    <a16:creationId xmlns:a16="http://schemas.microsoft.com/office/drawing/2014/main" id="{BCE28A32-7B93-D130-F280-A79B5C5E02BA}"/>
                  </a:ext>
                </a:extLst>
              </p:cNvPr>
              <p:cNvGrpSpPr/>
              <p:nvPr/>
            </p:nvGrpSpPr>
            <p:grpSpPr>
              <a:xfrm>
                <a:off x="6565205" y="6114036"/>
                <a:ext cx="103444" cy="111613"/>
                <a:chOff x="6565205" y="6114036"/>
                <a:chExt cx="103444" cy="111613"/>
              </a:xfrm>
              <a:solidFill>
                <a:srgbClr val="FFFFFF"/>
              </a:solidFill>
            </p:grpSpPr>
            <p:sp>
              <p:nvSpPr>
                <p:cNvPr id="91" name="Freeform: Shape 90">
                  <a:extLst>
                    <a:ext uri="{FF2B5EF4-FFF2-40B4-BE49-F238E27FC236}">
                      <a16:creationId xmlns:a16="http://schemas.microsoft.com/office/drawing/2014/main" id="{06B10CAA-837E-FC88-192D-503E7B416C6C}"/>
                    </a:ext>
                  </a:extLst>
                </p:cNvPr>
                <p:cNvSpPr/>
                <p:nvPr/>
              </p:nvSpPr>
              <p:spPr>
                <a:xfrm>
                  <a:off x="6565205" y="6114036"/>
                  <a:ext cx="96650" cy="111613"/>
                </a:xfrm>
                <a:custGeom>
                  <a:avLst/>
                  <a:gdLst>
                    <a:gd name="connsiteX0" fmla="*/ 96650 w 96650"/>
                    <a:gd name="connsiteY0" fmla="*/ 55807 h 111613"/>
                    <a:gd name="connsiteX1" fmla="*/ 0 w 96650"/>
                    <a:gd name="connsiteY1" fmla="*/ 0 h 111613"/>
                    <a:gd name="connsiteX2" fmla="*/ 0 w 96650"/>
                    <a:gd name="connsiteY2" fmla="*/ 111614 h 111613"/>
                    <a:gd name="connsiteX3" fmla="*/ 96650 w 96650"/>
                    <a:gd name="connsiteY3" fmla="*/ 55807 h 111613"/>
                  </a:gdLst>
                  <a:ahLst/>
                  <a:cxnLst>
                    <a:cxn ang="0">
                      <a:pos x="connsiteX0" y="connsiteY0"/>
                    </a:cxn>
                    <a:cxn ang="0">
                      <a:pos x="connsiteX1" y="connsiteY1"/>
                    </a:cxn>
                    <a:cxn ang="0">
                      <a:pos x="connsiteX2" y="connsiteY2"/>
                    </a:cxn>
                    <a:cxn ang="0">
                      <a:pos x="connsiteX3" y="connsiteY3"/>
                    </a:cxn>
                  </a:cxnLst>
                  <a:rect l="l" t="t" r="r" b="b"/>
                  <a:pathLst>
                    <a:path w="96650" h="111613">
                      <a:moveTo>
                        <a:pt x="96650" y="55807"/>
                      </a:moveTo>
                      <a:lnTo>
                        <a:pt x="0" y="0"/>
                      </a:lnTo>
                      <a:lnTo>
                        <a:pt x="0" y="111614"/>
                      </a:lnTo>
                      <a:lnTo>
                        <a:pt x="96650" y="55807"/>
                      </a:lnTo>
                      <a:close/>
                    </a:path>
                  </a:pathLst>
                </a:custGeom>
                <a:solidFill>
                  <a:srgbClr val="FFFFFF"/>
                </a:solidFill>
                <a:ln w="7634"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F773EC8A-F8D7-DF7E-D6BA-E6FF7430F645}"/>
                    </a:ext>
                  </a:extLst>
                </p:cNvPr>
                <p:cNvSpPr/>
                <p:nvPr/>
              </p:nvSpPr>
              <p:spPr>
                <a:xfrm>
                  <a:off x="6655060" y="6114036"/>
                  <a:ext cx="13589" cy="111613"/>
                </a:xfrm>
                <a:custGeom>
                  <a:avLst/>
                  <a:gdLst>
                    <a:gd name="connsiteX0" fmla="*/ 0 w 13589"/>
                    <a:gd name="connsiteY0" fmla="*/ 0 h 111613"/>
                    <a:gd name="connsiteX1" fmla="*/ 13589 w 13589"/>
                    <a:gd name="connsiteY1" fmla="*/ 0 h 111613"/>
                    <a:gd name="connsiteX2" fmla="*/ 13589 w 13589"/>
                    <a:gd name="connsiteY2" fmla="*/ 111614 h 111613"/>
                    <a:gd name="connsiteX3" fmla="*/ 0 w 13589"/>
                    <a:gd name="connsiteY3" fmla="*/ 111614 h 111613"/>
                  </a:gdLst>
                  <a:ahLst/>
                  <a:cxnLst>
                    <a:cxn ang="0">
                      <a:pos x="connsiteX0" y="connsiteY0"/>
                    </a:cxn>
                    <a:cxn ang="0">
                      <a:pos x="connsiteX1" y="connsiteY1"/>
                    </a:cxn>
                    <a:cxn ang="0">
                      <a:pos x="connsiteX2" y="connsiteY2"/>
                    </a:cxn>
                    <a:cxn ang="0">
                      <a:pos x="connsiteX3" y="connsiteY3"/>
                    </a:cxn>
                  </a:cxnLst>
                  <a:rect l="l" t="t" r="r" b="b"/>
                  <a:pathLst>
                    <a:path w="13589" h="111613">
                      <a:moveTo>
                        <a:pt x="0" y="0"/>
                      </a:moveTo>
                      <a:lnTo>
                        <a:pt x="13589" y="0"/>
                      </a:lnTo>
                      <a:lnTo>
                        <a:pt x="13589" y="111614"/>
                      </a:lnTo>
                      <a:lnTo>
                        <a:pt x="0" y="111614"/>
                      </a:lnTo>
                      <a:close/>
                    </a:path>
                  </a:pathLst>
                </a:custGeom>
                <a:solidFill>
                  <a:srgbClr val="FFFFFF"/>
                </a:solidFill>
                <a:ln w="7634" cap="flat">
                  <a:noFill/>
                  <a:prstDash val="solid"/>
                  <a:miter/>
                </a:ln>
              </p:spPr>
              <p:txBody>
                <a:bodyPr rtlCol="0" anchor="ctr"/>
                <a:lstStyle/>
                <a:p>
                  <a:endParaRPr lang="en-IN"/>
                </a:p>
              </p:txBody>
            </p:sp>
          </p:grpSp>
          <p:grpSp>
            <p:nvGrpSpPr>
              <p:cNvPr id="88" name="Graphic 22">
                <a:extLst>
                  <a:ext uri="{FF2B5EF4-FFF2-40B4-BE49-F238E27FC236}">
                    <a16:creationId xmlns:a16="http://schemas.microsoft.com/office/drawing/2014/main" id="{57459040-59BE-107C-9AF6-93C8DC4C61E7}"/>
                  </a:ext>
                </a:extLst>
              </p:cNvPr>
              <p:cNvGrpSpPr/>
              <p:nvPr/>
            </p:nvGrpSpPr>
            <p:grpSpPr>
              <a:xfrm>
                <a:off x="5985836" y="6114036"/>
                <a:ext cx="103521" cy="111613"/>
                <a:chOff x="5985836" y="6114036"/>
                <a:chExt cx="103521" cy="111613"/>
              </a:xfrm>
              <a:solidFill>
                <a:srgbClr val="FFFFFF"/>
              </a:solidFill>
            </p:grpSpPr>
            <p:sp>
              <p:nvSpPr>
                <p:cNvPr id="89" name="Freeform: Shape 88">
                  <a:extLst>
                    <a:ext uri="{FF2B5EF4-FFF2-40B4-BE49-F238E27FC236}">
                      <a16:creationId xmlns:a16="http://schemas.microsoft.com/office/drawing/2014/main" id="{78A2C87D-CCA9-32A5-5FC0-CADD573E71AB}"/>
                    </a:ext>
                  </a:extLst>
                </p:cNvPr>
                <p:cNvSpPr/>
                <p:nvPr/>
              </p:nvSpPr>
              <p:spPr>
                <a:xfrm>
                  <a:off x="5992631" y="6114036"/>
                  <a:ext cx="96726" cy="111613"/>
                </a:xfrm>
                <a:custGeom>
                  <a:avLst/>
                  <a:gdLst>
                    <a:gd name="connsiteX0" fmla="*/ 0 w 96726"/>
                    <a:gd name="connsiteY0" fmla="*/ 55807 h 111613"/>
                    <a:gd name="connsiteX1" fmla="*/ 96727 w 96726"/>
                    <a:gd name="connsiteY1" fmla="*/ 0 h 111613"/>
                    <a:gd name="connsiteX2" fmla="*/ 96727 w 96726"/>
                    <a:gd name="connsiteY2" fmla="*/ 111614 h 111613"/>
                    <a:gd name="connsiteX3" fmla="*/ 0 w 96726"/>
                    <a:gd name="connsiteY3" fmla="*/ 55807 h 111613"/>
                  </a:gdLst>
                  <a:ahLst/>
                  <a:cxnLst>
                    <a:cxn ang="0">
                      <a:pos x="connsiteX0" y="connsiteY0"/>
                    </a:cxn>
                    <a:cxn ang="0">
                      <a:pos x="connsiteX1" y="connsiteY1"/>
                    </a:cxn>
                    <a:cxn ang="0">
                      <a:pos x="connsiteX2" y="connsiteY2"/>
                    </a:cxn>
                    <a:cxn ang="0">
                      <a:pos x="connsiteX3" y="connsiteY3"/>
                    </a:cxn>
                  </a:cxnLst>
                  <a:rect l="l" t="t" r="r" b="b"/>
                  <a:pathLst>
                    <a:path w="96726" h="111613">
                      <a:moveTo>
                        <a:pt x="0" y="55807"/>
                      </a:moveTo>
                      <a:lnTo>
                        <a:pt x="96727" y="0"/>
                      </a:lnTo>
                      <a:lnTo>
                        <a:pt x="96727" y="111614"/>
                      </a:lnTo>
                      <a:lnTo>
                        <a:pt x="0" y="55807"/>
                      </a:lnTo>
                      <a:close/>
                    </a:path>
                  </a:pathLst>
                </a:custGeom>
                <a:solidFill>
                  <a:srgbClr val="FFFFFF"/>
                </a:solidFill>
                <a:ln w="7634"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A6C5A589-34B9-4DD9-0597-EBC379422652}"/>
                    </a:ext>
                  </a:extLst>
                </p:cNvPr>
                <p:cNvSpPr/>
                <p:nvPr/>
              </p:nvSpPr>
              <p:spPr>
                <a:xfrm rot="-10800000">
                  <a:off x="5985836" y="6114036"/>
                  <a:ext cx="13589" cy="111613"/>
                </a:xfrm>
                <a:custGeom>
                  <a:avLst/>
                  <a:gdLst>
                    <a:gd name="connsiteX0" fmla="*/ 0 w 13589"/>
                    <a:gd name="connsiteY0" fmla="*/ 0 h 111613"/>
                    <a:gd name="connsiteX1" fmla="*/ 13589 w 13589"/>
                    <a:gd name="connsiteY1" fmla="*/ 0 h 111613"/>
                    <a:gd name="connsiteX2" fmla="*/ 13589 w 13589"/>
                    <a:gd name="connsiteY2" fmla="*/ 111614 h 111613"/>
                    <a:gd name="connsiteX3" fmla="*/ 0 w 13589"/>
                    <a:gd name="connsiteY3" fmla="*/ 111614 h 111613"/>
                  </a:gdLst>
                  <a:ahLst/>
                  <a:cxnLst>
                    <a:cxn ang="0">
                      <a:pos x="connsiteX0" y="connsiteY0"/>
                    </a:cxn>
                    <a:cxn ang="0">
                      <a:pos x="connsiteX1" y="connsiteY1"/>
                    </a:cxn>
                    <a:cxn ang="0">
                      <a:pos x="connsiteX2" y="connsiteY2"/>
                    </a:cxn>
                    <a:cxn ang="0">
                      <a:pos x="connsiteX3" y="connsiteY3"/>
                    </a:cxn>
                  </a:cxnLst>
                  <a:rect l="l" t="t" r="r" b="b"/>
                  <a:pathLst>
                    <a:path w="13589" h="111613">
                      <a:moveTo>
                        <a:pt x="0" y="0"/>
                      </a:moveTo>
                      <a:lnTo>
                        <a:pt x="13589" y="0"/>
                      </a:lnTo>
                      <a:lnTo>
                        <a:pt x="13589" y="111614"/>
                      </a:lnTo>
                      <a:lnTo>
                        <a:pt x="0" y="111614"/>
                      </a:lnTo>
                      <a:close/>
                    </a:path>
                  </a:pathLst>
                </a:custGeom>
                <a:solidFill>
                  <a:srgbClr val="FFFFFF"/>
                </a:solidFill>
                <a:ln w="7634" cap="flat">
                  <a:noFill/>
                  <a:prstDash val="solid"/>
                  <a:miter/>
                </a:ln>
              </p:spPr>
              <p:txBody>
                <a:bodyPr rtlCol="0" anchor="ctr"/>
                <a:lstStyle/>
                <a:p>
                  <a:endParaRPr lang="en-IN"/>
                </a:p>
              </p:txBody>
            </p:sp>
          </p:grpSp>
        </p:grpSp>
        <p:grpSp>
          <p:nvGrpSpPr>
            <p:cNvPr id="39" name="Graphic 22">
              <a:extLst>
                <a:ext uri="{FF2B5EF4-FFF2-40B4-BE49-F238E27FC236}">
                  <a16:creationId xmlns:a16="http://schemas.microsoft.com/office/drawing/2014/main" id="{E926F836-710D-317F-C9D5-B238E07FDD4C}"/>
                </a:ext>
              </a:extLst>
            </p:cNvPr>
            <p:cNvGrpSpPr/>
            <p:nvPr/>
          </p:nvGrpSpPr>
          <p:grpSpPr>
            <a:xfrm>
              <a:off x="8494199" y="4551745"/>
              <a:ext cx="185055" cy="193980"/>
              <a:chOff x="6925086" y="6122815"/>
              <a:chExt cx="125050" cy="131081"/>
            </a:xfrm>
            <a:solidFill>
              <a:srgbClr val="1ED760"/>
            </a:solidFill>
          </p:grpSpPr>
          <p:sp>
            <p:nvSpPr>
              <p:cNvPr id="84" name="Freeform: Shape 83">
                <a:extLst>
                  <a:ext uri="{FF2B5EF4-FFF2-40B4-BE49-F238E27FC236}">
                    <a16:creationId xmlns:a16="http://schemas.microsoft.com/office/drawing/2014/main" id="{43E17C67-8136-D8CD-F1A5-679F3BE3175B}"/>
                  </a:ext>
                </a:extLst>
              </p:cNvPr>
              <p:cNvSpPr/>
              <p:nvPr/>
            </p:nvSpPr>
            <p:spPr>
              <a:xfrm>
                <a:off x="6925086" y="6122815"/>
                <a:ext cx="125050" cy="110621"/>
              </a:xfrm>
              <a:custGeom>
                <a:avLst/>
                <a:gdLst>
                  <a:gd name="connsiteX0" fmla="*/ 94742 w 125050"/>
                  <a:gd name="connsiteY0" fmla="*/ 0 h 110621"/>
                  <a:gd name="connsiteX1" fmla="*/ 30308 w 125050"/>
                  <a:gd name="connsiteY1" fmla="*/ 0 h 110621"/>
                  <a:gd name="connsiteX2" fmla="*/ 0 w 125050"/>
                  <a:gd name="connsiteY2" fmla="*/ 30308 h 110621"/>
                  <a:gd name="connsiteX3" fmla="*/ 0 w 125050"/>
                  <a:gd name="connsiteY3" fmla="*/ 64892 h 110621"/>
                  <a:gd name="connsiteX4" fmla="*/ 30308 w 125050"/>
                  <a:gd name="connsiteY4" fmla="*/ 95200 h 110621"/>
                  <a:gd name="connsiteX5" fmla="*/ 45424 w 125050"/>
                  <a:gd name="connsiteY5" fmla="*/ 95200 h 110621"/>
                  <a:gd name="connsiteX6" fmla="*/ 49165 w 125050"/>
                  <a:gd name="connsiteY6" fmla="*/ 91459 h 110621"/>
                  <a:gd name="connsiteX7" fmla="*/ 45424 w 125050"/>
                  <a:gd name="connsiteY7" fmla="*/ 87718 h 110621"/>
                  <a:gd name="connsiteX8" fmla="*/ 30308 w 125050"/>
                  <a:gd name="connsiteY8" fmla="*/ 87718 h 110621"/>
                  <a:gd name="connsiteX9" fmla="*/ 7482 w 125050"/>
                  <a:gd name="connsiteY9" fmla="*/ 64892 h 110621"/>
                  <a:gd name="connsiteX10" fmla="*/ 7482 w 125050"/>
                  <a:gd name="connsiteY10" fmla="*/ 30308 h 110621"/>
                  <a:gd name="connsiteX11" fmla="*/ 30308 w 125050"/>
                  <a:gd name="connsiteY11" fmla="*/ 7482 h 110621"/>
                  <a:gd name="connsiteX12" fmla="*/ 94742 w 125050"/>
                  <a:gd name="connsiteY12" fmla="*/ 7482 h 110621"/>
                  <a:gd name="connsiteX13" fmla="*/ 117569 w 125050"/>
                  <a:gd name="connsiteY13" fmla="*/ 30308 h 110621"/>
                  <a:gd name="connsiteX14" fmla="*/ 117569 w 125050"/>
                  <a:gd name="connsiteY14" fmla="*/ 64892 h 110621"/>
                  <a:gd name="connsiteX15" fmla="*/ 94742 w 125050"/>
                  <a:gd name="connsiteY15" fmla="*/ 87718 h 110621"/>
                  <a:gd name="connsiteX16" fmla="*/ 67335 w 125050"/>
                  <a:gd name="connsiteY16" fmla="*/ 87718 h 110621"/>
                  <a:gd name="connsiteX17" fmla="*/ 76343 w 125050"/>
                  <a:gd name="connsiteY17" fmla="*/ 78710 h 110621"/>
                  <a:gd name="connsiteX18" fmla="*/ 76343 w 125050"/>
                  <a:gd name="connsiteY18" fmla="*/ 73366 h 110621"/>
                  <a:gd name="connsiteX19" fmla="*/ 71000 w 125050"/>
                  <a:gd name="connsiteY19" fmla="*/ 73366 h 110621"/>
                  <a:gd name="connsiteX20" fmla="*/ 55578 w 125050"/>
                  <a:gd name="connsiteY20" fmla="*/ 88787 h 110621"/>
                  <a:gd name="connsiteX21" fmla="*/ 54509 w 125050"/>
                  <a:gd name="connsiteY21" fmla="*/ 91459 h 110621"/>
                  <a:gd name="connsiteX22" fmla="*/ 55578 w 125050"/>
                  <a:gd name="connsiteY22" fmla="*/ 94131 h 110621"/>
                  <a:gd name="connsiteX23" fmla="*/ 71000 w 125050"/>
                  <a:gd name="connsiteY23" fmla="*/ 109552 h 110621"/>
                  <a:gd name="connsiteX24" fmla="*/ 73671 w 125050"/>
                  <a:gd name="connsiteY24" fmla="*/ 110621 h 110621"/>
                  <a:gd name="connsiteX25" fmla="*/ 76343 w 125050"/>
                  <a:gd name="connsiteY25" fmla="*/ 109552 h 110621"/>
                  <a:gd name="connsiteX26" fmla="*/ 76343 w 125050"/>
                  <a:gd name="connsiteY26" fmla="*/ 104208 h 110621"/>
                  <a:gd name="connsiteX27" fmla="*/ 67335 w 125050"/>
                  <a:gd name="connsiteY27" fmla="*/ 95200 h 110621"/>
                  <a:gd name="connsiteX28" fmla="*/ 94742 w 125050"/>
                  <a:gd name="connsiteY28" fmla="*/ 95200 h 110621"/>
                  <a:gd name="connsiteX29" fmla="*/ 125050 w 125050"/>
                  <a:gd name="connsiteY29" fmla="*/ 64892 h 110621"/>
                  <a:gd name="connsiteX30" fmla="*/ 125050 w 125050"/>
                  <a:gd name="connsiteY30" fmla="*/ 30308 h 110621"/>
                  <a:gd name="connsiteX31" fmla="*/ 94742 w 125050"/>
                  <a:gd name="connsiteY31" fmla="*/ 0 h 11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5050" h="110621">
                    <a:moveTo>
                      <a:pt x="94742" y="0"/>
                    </a:moveTo>
                    <a:lnTo>
                      <a:pt x="30308" y="0"/>
                    </a:lnTo>
                    <a:cubicBezTo>
                      <a:pt x="13589" y="0"/>
                      <a:pt x="0" y="13589"/>
                      <a:pt x="0" y="30308"/>
                    </a:cubicBezTo>
                    <a:lnTo>
                      <a:pt x="0" y="64892"/>
                    </a:lnTo>
                    <a:cubicBezTo>
                      <a:pt x="0" y="81611"/>
                      <a:pt x="13589" y="95200"/>
                      <a:pt x="30308" y="95200"/>
                    </a:cubicBezTo>
                    <a:lnTo>
                      <a:pt x="45424" y="95200"/>
                    </a:lnTo>
                    <a:cubicBezTo>
                      <a:pt x="47486" y="95200"/>
                      <a:pt x="49165" y="93520"/>
                      <a:pt x="49165" y="91459"/>
                    </a:cubicBezTo>
                    <a:cubicBezTo>
                      <a:pt x="49165" y="89398"/>
                      <a:pt x="47486" y="87718"/>
                      <a:pt x="45424" y="87718"/>
                    </a:cubicBezTo>
                    <a:lnTo>
                      <a:pt x="30308" y="87718"/>
                    </a:lnTo>
                    <a:cubicBezTo>
                      <a:pt x="17712" y="87718"/>
                      <a:pt x="7482" y="77488"/>
                      <a:pt x="7482" y="64892"/>
                    </a:cubicBezTo>
                    <a:lnTo>
                      <a:pt x="7482" y="30308"/>
                    </a:lnTo>
                    <a:cubicBezTo>
                      <a:pt x="7482" y="17712"/>
                      <a:pt x="17712" y="7482"/>
                      <a:pt x="30308" y="7482"/>
                    </a:cubicBezTo>
                    <a:lnTo>
                      <a:pt x="94742" y="7482"/>
                    </a:lnTo>
                    <a:cubicBezTo>
                      <a:pt x="107338" y="7482"/>
                      <a:pt x="117569" y="17712"/>
                      <a:pt x="117569" y="30308"/>
                    </a:cubicBezTo>
                    <a:lnTo>
                      <a:pt x="117569" y="64892"/>
                    </a:lnTo>
                    <a:cubicBezTo>
                      <a:pt x="117569" y="77488"/>
                      <a:pt x="107338" y="87718"/>
                      <a:pt x="94742" y="87718"/>
                    </a:cubicBezTo>
                    <a:lnTo>
                      <a:pt x="67335" y="87718"/>
                    </a:lnTo>
                    <a:lnTo>
                      <a:pt x="76343" y="78710"/>
                    </a:lnTo>
                    <a:cubicBezTo>
                      <a:pt x="77794" y="77259"/>
                      <a:pt x="77794" y="74816"/>
                      <a:pt x="76343" y="73366"/>
                    </a:cubicBezTo>
                    <a:cubicBezTo>
                      <a:pt x="74893" y="71915"/>
                      <a:pt x="72450" y="71915"/>
                      <a:pt x="71000" y="73366"/>
                    </a:cubicBezTo>
                    <a:lnTo>
                      <a:pt x="55578" y="88787"/>
                    </a:lnTo>
                    <a:cubicBezTo>
                      <a:pt x="54891" y="89474"/>
                      <a:pt x="54509" y="90467"/>
                      <a:pt x="54509" y="91459"/>
                    </a:cubicBezTo>
                    <a:cubicBezTo>
                      <a:pt x="54509" y="92452"/>
                      <a:pt x="54891" y="93444"/>
                      <a:pt x="55578" y="94131"/>
                    </a:cubicBezTo>
                    <a:lnTo>
                      <a:pt x="71000" y="109552"/>
                    </a:lnTo>
                    <a:cubicBezTo>
                      <a:pt x="71763" y="110316"/>
                      <a:pt x="72679" y="110621"/>
                      <a:pt x="73671" y="110621"/>
                    </a:cubicBezTo>
                    <a:cubicBezTo>
                      <a:pt x="74664" y="110621"/>
                      <a:pt x="75580" y="110239"/>
                      <a:pt x="76343" y="109552"/>
                    </a:cubicBezTo>
                    <a:cubicBezTo>
                      <a:pt x="77794" y="108102"/>
                      <a:pt x="77794" y="105659"/>
                      <a:pt x="76343" y="104208"/>
                    </a:cubicBezTo>
                    <a:lnTo>
                      <a:pt x="67335" y="95200"/>
                    </a:lnTo>
                    <a:lnTo>
                      <a:pt x="94742" y="95200"/>
                    </a:lnTo>
                    <a:cubicBezTo>
                      <a:pt x="111461" y="95200"/>
                      <a:pt x="125050" y="81611"/>
                      <a:pt x="125050" y="64892"/>
                    </a:cubicBezTo>
                    <a:lnTo>
                      <a:pt x="125050" y="30308"/>
                    </a:lnTo>
                    <a:cubicBezTo>
                      <a:pt x="125050" y="13589"/>
                      <a:pt x="111461" y="0"/>
                      <a:pt x="94742" y="0"/>
                    </a:cubicBezTo>
                    <a:close/>
                  </a:path>
                </a:pathLst>
              </a:custGeom>
              <a:solidFill>
                <a:srgbClr val="1ED760"/>
              </a:solidFill>
              <a:ln w="7634"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ED6063F9-00AB-E993-BBB3-0736FE7A45AA}"/>
                  </a:ext>
                </a:extLst>
              </p:cNvPr>
              <p:cNvSpPr/>
              <p:nvPr/>
            </p:nvSpPr>
            <p:spPr>
              <a:xfrm>
                <a:off x="6987611" y="6243514"/>
                <a:ext cx="10382" cy="10382"/>
              </a:xfrm>
              <a:custGeom>
                <a:avLst/>
                <a:gdLst>
                  <a:gd name="connsiteX0" fmla="*/ 10383 w 10382"/>
                  <a:gd name="connsiteY0" fmla="*/ 5191 h 10382"/>
                  <a:gd name="connsiteX1" fmla="*/ 5192 w 10382"/>
                  <a:gd name="connsiteY1" fmla="*/ 10383 h 10382"/>
                  <a:gd name="connsiteX2" fmla="*/ 0 w 10382"/>
                  <a:gd name="connsiteY2" fmla="*/ 5191 h 10382"/>
                  <a:gd name="connsiteX3" fmla="*/ 5192 w 10382"/>
                  <a:gd name="connsiteY3" fmla="*/ 0 h 10382"/>
                  <a:gd name="connsiteX4" fmla="*/ 10383 w 10382"/>
                  <a:gd name="connsiteY4" fmla="*/ 5191 h 1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82" h="10382">
                    <a:moveTo>
                      <a:pt x="10383" y="5191"/>
                    </a:moveTo>
                    <a:cubicBezTo>
                      <a:pt x="10383" y="8058"/>
                      <a:pt x="8059" y="10383"/>
                      <a:pt x="5192" y="10383"/>
                    </a:cubicBezTo>
                    <a:cubicBezTo>
                      <a:pt x="2325" y="10383"/>
                      <a:pt x="0" y="8058"/>
                      <a:pt x="0" y="5191"/>
                    </a:cubicBezTo>
                    <a:cubicBezTo>
                      <a:pt x="0" y="2324"/>
                      <a:pt x="2325" y="0"/>
                      <a:pt x="5192" y="0"/>
                    </a:cubicBezTo>
                    <a:cubicBezTo>
                      <a:pt x="8059" y="0"/>
                      <a:pt x="10383" y="2324"/>
                      <a:pt x="10383" y="5191"/>
                    </a:cubicBezTo>
                    <a:close/>
                  </a:path>
                </a:pathLst>
              </a:custGeom>
              <a:solidFill>
                <a:srgbClr val="1ED760"/>
              </a:solidFill>
              <a:ln w="7634" cap="flat">
                <a:noFill/>
                <a:prstDash val="solid"/>
                <a:miter/>
              </a:ln>
            </p:spPr>
            <p:txBody>
              <a:bodyPr rtlCol="0" anchor="ctr"/>
              <a:lstStyle/>
              <a:p>
                <a:endParaRPr lang="en-IN"/>
              </a:p>
            </p:txBody>
          </p:sp>
        </p:grpSp>
        <p:grpSp>
          <p:nvGrpSpPr>
            <p:cNvPr id="40" name="Graphic 22">
              <a:extLst>
                <a:ext uri="{FF2B5EF4-FFF2-40B4-BE49-F238E27FC236}">
                  <a16:creationId xmlns:a16="http://schemas.microsoft.com/office/drawing/2014/main" id="{C841B415-EE25-2C2E-792F-A912230F7E94}"/>
                </a:ext>
              </a:extLst>
            </p:cNvPr>
            <p:cNvGrpSpPr/>
            <p:nvPr/>
          </p:nvGrpSpPr>
          <p:grpSpPr>
            <a:xfrm>
              <a:off x="6527182" y="4550596"/>
              <a:ext cx="177618" cy="141560"/>
              <a:chOff x="5595881" y="6122039"/>
              <a:chExt cx="120025" cy="95659"/>
            </a:xfrm>
            <a:solidFill>
              <a:srgbClr val="FFFFFF"/>
            </a:solidFill>
          </p:grpSpPr>
          <p:sp>
            <p:nvSpPr>
              <p:cNvPr id="41" name="Freeform: Shape 40">
                <a:extLst>
                  <a:ext uri="{FF2B5EF4-FFF2-40B4-BE49-F238E27FC236}">
                    <a16:creationId xmlns:a16="http://schemas.microsoft.com/office/drawing/2014/main" id="{AA42AC8A-E041-96A7-AAD4-D2674DCE231D}"/>
                  </a:ext>
                </a:extLst>
              </p:cNvPr>
              <p:cNvSpPr/>
              <p:nvPr/>
            </p:nvSpPr>
            <p:spPr>
              <a:xfrm>
                <a:off x="5595881" y="6133630"/>
                <a:ext cx="120025" cy="84068"/>
              </a:xfrm>
              <a:custGeom>
                <a:avLst/>
                <a:gdLst>
                  <a:gd name="connsiteX0" fmla="*/ 99470 w 120025"/>
                  <a:gd name="connsiteY0" fmla="*/ 60184 h 84068"/>
                  <a:gd name="connsiteX1" fmla="*/ 96188 w 120025"/>
                  <a:gd name="connsiteY1" fmla="*/ 55527 h 84068"/>
                  <a:gd name="connsiteX2" fmla="*/ 98936 w 120025"/>
                  <a:gd name="connsiteY2" fmla="*/ 49114 h 84068"/>
                  <a:gd name="connsiteX3" fmla="*/ 105883 w 120025"/>
                  <a:gd name="connsiteY3" fmla="*/ 49649 h 84068"/>
                  <a:gd name="connsiteX4" fmla="*/ 118480 w 120025"/>
                  <a:gd name="connsiteY4" fmla="*/ 62245 h 84068"/>
                  <a:gd name="connsiteX5" fmla="*/ 118480 w 120025"/>
                  <a:gd name="connsiteY5" fmla="*/ 70032 h 84068"/>
                  <a:gd name="connsiteX6" fmla="*/ 105959 w 120025"/>
                  <a:gd name="connsiteY6" fmla="*/ 82552 h 84068"/>
                  <a:gd name="connsiteX7" fmla="*/ 97867 w 120025"/>
                  <a:gd name="connsiteY7" fmla="*/ 82247 h 84068"/>
                  <a:gd name="connsiteX8" fmla="*/ 97562 w 120025"/>
                  <a:gd name="connsiteY8" fmla="*/ 74078 h 84068"/>
                  <a:gd name="connsiteX9" fmla="*/ 99394 w 120025"/>
                  <a:gd name="connsiteY9" fmla="*/ 72399 h 84068"/>
                  <a:gd name="connsiteX10" fmla="*/ 99241 w 120025"/>
                  <a:gd name="connsiteY10" fmla="*/ 72017 h 84068"/>
                  <a:gd name="connsiteX11" fmla="*/ 92599 w 120025"/>
                  <a:gd name="connsiteY11" fmla="*/ 72017 h 84068"/>
                  <a:gd name="connsiteX12" fmla="*/ 79010 w 120025"/>
                  <a:gd name="connsiteY12" fmla="*/ 67818 h 84068"/>
                  <a:gd name="connsiteX13" fmla="*/ 73513 w 120025"/>
                  <a:gd name="connsiteY13" fmla="*/ 62627 h 84068"/>
                  <a:gd name="connsiteX14" fmla="*/ 37250 w 120025"/>
                  <a:gd name="connsiteY14" fmla="*/ 17203 h 84068"/>
                  <a:gd name="connsiteX15" fmla="*/ 26715 w 120025"/>
                  <a:gd name="connsiteY15" fmla="*/ 12088 h 84068"/>
                  <a:gd name="connsiteX16" fmla="*/ 6331 w 120025"/>
                  <a:gd name="connsiteY16" fmla="*/ 12088 h 84068"/>
                  <a:gd name="connsiteX17" fmla="*/ 376 w 120025"/>
                  <a:gd name="connsiteY17" fmla="*/ 4072 h 84068"/>
                  <a:gd name="connsiteX18" fmla="*/ 5797 w 120025"/>
                  <a:gd name="connsiteY18" fmla="*/ 102 h 84068"/>
                  <a:gd name="connsiteX19" fmla="*/ 28700 w 120025"/>
                  <a:gd name="connsiteY19" fmla="*/ 102 h 84068"/>
                  <a:gd name="connsiteX20" fmla="*/ 45496 w 120025"/>
                  <a:gd name="connsiteY20" fmla="*/ 8423 h 84068"/>
                  <a:gd name="connsiteX21" fmla="*/ 73590 w 120025"/>
                  <a:gd name="connsiteY21" fmla="*/ 43465 h 84068"/>
                  <a:gd name="connsiteX22" fmla="*/ 82903 w 120025"/>
                  <a:gd name="connsiteY22" fmla="*/ 55069 h 84068"/>
                  <a:gd name="connsiteX23" fmla="*/ 92752 w 120025"/>
                  <a:gd name="connsiteY23" fmla="*/ 59878 h 84068"/>
                  <a:gd name="connsiteX24" fmla="*/ 99394 w 120025"/>
                  <a:gd name="connsiteY24" fmla="*/ 59878 h 84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0025" h="84068">
                    <a:moveTo>
                      <a:pt x="99470" y="60184"/>
                    </a:moveTo>
                    <a:cubicBezTo>
                      <a:pt x="98020" y="58657"/>
                      <a:pt x="96569" y="57512"/>
                      <a:pt x="96188" y="55527"/>
                    </a:cubicBezTo>
                    <a:cubicBezTo>
                      <a:pt x="95729" y="53008"/>
                      <a:pt x="96721" y="50488"/>
                      <a:pt x="98936" y="49114"/>
                    </a:cubicBezTo>
                    <a:cubicBezTo>
                      <a:pt x="101150" y="47816"/>
                      <a:pt x="103974" y="47893"/>
                      <a:pt x="105883" y="49649"/>
                    </a:cubicBezTo>
                    <a:cubicBezTo>
                      <a:pt x="110158" y="53771"/>
                      <a:pt x="114357" y="57970"/>
                      <a:pt x="118480" y="62245"/>
                    </a:cubicBezTo>
                    <a:cubicBezTo>
                      <a:pt x="120541" y="64383"/>
                      <a:pt x="120541" y="67895"/>
                      <a:pt x="118480" y="70032"/>
                    </a:cubicBezTo>
                    <a:cubicBezTo>
                      <a:pt x="114357" y="74307"/>
                      <a:pt x="110234" y="78430"/>
                      <a:pt x="105959" y="82552"/>
                    </a:cubicBezTo>
                    <a:cubicBezTo>
                      <a:pt x="103669" y="84766"/>
                      <a:pt x="100005" y="84461"/>
                      <a:pt x="97867" y="82247"/>
                    </a:cubicBezTo>
                    <a:cubicBezTo>
                      <a:pt x="95653" y="80033"/>
                      <a:pt x="95500" y="76521"/>
                      <a:pt x="97562" y="74078"/>
                    </a:cubicBezTo>
                    <a:cubicBezTo>
                      <a:pt x="98096" y="73468"/>
                      <a:pt x="98783" y="72933"/>
                      <a:pt x="99394" y="72399"/>
                    </a:cubicBezTo>
                    <a:cubicBezTo>
                      <a:pt x="99394" y="72246"/>
                      <a:pt x="99317" y="72170"/>
                      <a:pt x="99241" y="72017"/>
                    </a:cubicBezTo>
                    <a:cubicBezTo>
                      <a:pt x="97027" y="72017"/>
                      <a:pt x="94813" y="72017"/>
                      <a:pt x="92599" y="72017"/>
                    </a:cubicBezTo>
                    <a:cubicBezTo>
                      <a:pt x="87637" y="72017"/>
                      <a:pt x="83133" y="70567"/>
                      <a:pt x="79010" y="67818"/>
                    </a:cubicBezTo>
                    <a:cubicBezTo>
                      <a:pt x="76872" y="66368"/>
                      <a:pt x="75117" y="64612"/>
                      <a:pt x="73513" y="62627"/>
                    </a:cubicBezTo>
                    <a:cubicBezTo>
                      <a:pt x="61451" y="47511"/>
                      <a:pt x="49313" y="32395"/>
                      <a:pt x="37250" y="17203"/>
                    </a:cubicBezTo>
                    <a:cubicBezTo>
                      <a:pt x="34502" y="13767"/>
                      <a:pt x="31143" y="12011"/>
                      <a:pt x="26715" y="12088"/>
                    </a:cubicBezTo>
                    <a:cubicBezTo>
                      <a:pt x="19920" y="12088"/>
                      <a:pt x="13126" y="12088"/>
                      <a:pt x="6331" y="12088"/>
                    </a:cubicBezTo>
                    <a:cubicBezTo>
                      <a:pt x="1827" y="12088"/>
                      <a:pt x="-1074" y="8041"/>
                      <a:pt x="376" y="4072"/>
                    </a:cubicBezTo>
                    <a:cubicBezTo>
                      <a:pt x="1217" y="1781"/>
                      <a:pt x="3354" y="102"/>
                      <a:pt x="5797" y="102"/>
                    </a:cubicBezTo>
                    <a:cubicBezTo>
                      <a:pt x="13431" y="102"/>
                      <a:pt x="21066" y="-127"/>
                      <a:pt x="28700" y="102"/>
                    </a:cubicBezTo>
                    <a:cubicBezTo>
                      <a:pt x="35495" y="331"/>
                      <a:pt x="41220" y="3156"/>
                      <a:pt x="45496" y="8423"/>
                    </a:cubicBezTo>
                    <a:cubicBezTo>
                      <a:pt x="54962" y="20027"/>
                      <a:pt x="64276" y="31784"/>
                      <a:pt x="73590" y="43465"/>
                    </a:cubicBezTo>
                    <a:cubicBezTo>
                      <a:pt x="76720" y="47358"/>
                      <a:pt x="79774" y="51175"/>
                      <a:pt x="82903" y="55069"/>
                    </a:cubicBezTo>
                    <a:cubicBezTo>
                      <a:pt x="85423" y="58199"/>
                      <a:pt x="88629" y="59878"/>
                      <a:pt x="92752" y="59878"/>
                    </a:cubicBezTo>
                    <a:cubicBezTo>
                      <a:pt x="94889" y="59878"/>
                      <a:pt x="96951" y="59878"/>
                      <a:pt x="99394" y="59878"/>
                    </a:cubicBezTo>
                    <a:close/>
                  </a:path>
                </a:pathLst>
              </a:custGeom>
              <a:solidFill>
                <a:srgbClr val="FFFFFF"/>
              </a:solidFill>
              <a:ln w="7634"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FD74CADB-D7E0-E672-48E7-26D72FC6C29E}"/>
                  </a:ext>
                </a:extLst>
              </p:cNvPr>
              <p:cNvSpPr/>
              <p:nvPr/>
            </p:nvSpPr>
            <p:spPr>
              <a:xfrm>
                <a:off x="5661751" y="6122039"/>
                <a:ext cx="54079" cy="38845"/>
              </a:xfrm>
              <a:custGeom>
                <a:avLst/>
                <a:gdLst>
                  <a:gd name="connsiteX0" fmla="*/ 33217 w 54079"/>
                  <a:gd name="connsiteY0" fmla="*/ 23832 h 38845"/>
                  <a:gd name="connsiteX1" fmla="*/ 24591 w 54079"/>
                  <a:gd name="connsiteY1" fmla="*/ 24061 h 38845"/>
                  <a:gd name="connsiteX2" fmla="*/ 17033 w 54079"/>
                  <a:gd name="connsiteY2" fmla="*/ 28718 h 38845"/>
                  <a:gd name="connsiteX3" fmla="*/ 10773 w 54079"/>
                  <a:gd name="connsiteY3" fmla="*/ 36505 h 38845"/>
                  <a:gd name="connsiteX4" fmla="*/ 4360 w 54079"/>
                  <a:gd name="connsiteY4" fmla="*/ 38566 h 38845"/>
                  <a:gd name="connsiteX5" fmla="*/ 85 w 54079"/>
                  <a:gd name="connsiteY5" fmla="*/ 33527 h 38845"/>
                  <a:gd name="connsiteX6" fmla="*/ 848 w 54079"/>
                  <a:gd name="connsiteY6" fmla="*/ 29939 h 38845"/>
                  <a:gd name="connsiteX7" fmla="*/ 11231 w 54079"/>
                  <a:gd name="connsiteY7" fmla="*/ 17572 h 38845"/>
                  <a:gd name="connsiteX8" fmla="*/ 26500 w 54079"/>
                  <a:gd name="connsiteY8" fmla="*/ 11922 h 38845"/>
                  <a:gd name="connsiteX9" fmla="*/ 33447 w 54079"/>
                  <a:gd name="connsiteY9" fmla="*/ 11617 h 38845"/>
                  <a:gd name="connsiteX10" fmla="*/ 31767 w 54079"/>
                  <a:gd name="connsiteY10" fmla="*/ 10090 h 38845"/>
                  <a:gd name="connsiteX11" fmla="*/ 31920 w 54079"/>
                  <a:gd name="connsiteY11" fmla="*/ 1768 h 38845"/>
                  <a:gd name="connsiteX12" fmla="*/ 40165 w 54079"/>
                  <a:gd name="connsiteY12" fmla="*/ 1616 h 38845"/>
                  <a:gd name="connsiteX13" fmla="*/ 52456 w 54079"/>
                  <a:gd name="connsiteY13" fmla="*/ 13907 h 38845"/>
                  <a:gd name="connsiteX14" fmla="*/ 52380 w 54079"/>
                  <a:gd name="connsiteY14" fmla="*/ 21999 h 38845"/>
                  <a:gd name="connsiteX15" fmla="*/ 40089 w 54079"/>
                  <a:gd name="connsiteY15" fmla="*/ 34291 h 38845"/>
                  <a:gd name="connsiteX16" fmla="*/ 31767 w 54079"/>
                  <a:gd name="connsiteY16" fmla="*/ 34138 h 38845"/>
                  <a:gd name="connsiteX17" fmla="*/ 31767 w 54079"/>
                  <a:gd name="connsiteY17" fmla="*/ 25817 h 38845"/>
                  <a:gd name="connsiteX18" fmla="*/ 33370 w 54079"/>
                  <a:gd name="connsiteY18" fmla="*/ 24290 h 38845"/>
                  <a:gd name="connsiteX19" fmla="*/ 33294 w 54079"/>
                  <a:gd name="connsiteY19" fmla="*/ 23908 h 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79" h="38845">
                    <a:moveTo>
                      <a:pt x="33217" y="23832"/>
                    </a:moveTo>
                    <a:cubicBezTo>
                      <a:pt x="30317" y="23908"/>
                      <a:pt x="27416" y="23603"/>
                      <a:pt x="24591" y="24061"/>
                    </a:cubicBezTo>
                    <a:cubicBezTo>
                      <a:pt x="21461" y="24519"/>
                      <a:pt x="19018" y="26275"/>
                      <a:pt x="17033" y="28718"/>
                    </a:cubicBezTo>
                    <a:cubicBezTo>
                      <a:pt x="14972" y="31313"/>
                      <a:pt x="12910" y="33909"/>
                      <a:pt x="10773" y="36505"/>
                    </a:cubicBezTo>
                    <a:cubicBezTo>
                      <a:pt x="9093" y="38490"/>
                      <a:pt x="6956" y="39329"/>
                      <a:pt x="4360" y="38566"/>
                    </a:cubicBezTo>
                    <a:cubicBezTo>
                      <a:pt x="1841" y="37802"/>
                      <a:pt x="466" y="36047"/>
                      <a:pt x="85" y="33527"/>
                    </a:cubicBezTo>
                    <a:cubicBezTo>
                      <a:pt x="-144" y="32229"/>
                      <a:pt x="85" y="30932"/>
                      <a:pt x="848" y="29939"/>
                    </a:cubicBezTo>
                    <a:cubicBezTo>
                      <a:pt x="4131" y="25664"/>
                      <a:pt x="7108" y="21160"/>
                      <a:pt x="11231" y="17572"/>
                    </a:cubicBezTo>
                    <a:cubicBezTo>
                      <a:pt x="15582" y="13754"/>
                      <a:pt x="20774" y="11922"/>
                      <a:pt x="26500" y="11922"/>
                    </a:cubicBezTo>
                    <a:cubicBezTo>
                      <a:pt x="28714" y="11922"/>
                      <a:pt x="31004" y="11922"/>
                      <a:pt x="33447" y="11617"/>
                    </a:cubicBezTo>
                    <a:cubicBezTo>
                      <a:pt x="32912" y="11082"/>
                      <a:pt x="32301" y="10624"/>
                      <a:pt x="31767" y="10090"/>
                    </a:cubicBezTo>
                    <a:cubicBezTo>
                      <a:pt x="29477" y="7647"/>
                      <a:pt x="29553" y="4059"/>
                      <a:pt x="31920" y="1768"/>
                    </a:cubicBezTo>
                    <a:cubicBezTo>
                      <a:pt x="34134" y="-445"/>
                      <a:pt x="37798" y="-675"/>
                      <a:pt x="40165" y="1616"/>
                    </a:cubicBezTo>
                    <a:cubicBezTo>
                      <a:pt x="44364" y="5662"/>
                      <a:pt x="48410" y="9785"/>
                      <a:pt x="52456" y="13907"/>
                    </a:cubicBezTo>
                    <a:cubicBezTo>
                      <a:pt x="54670" y="16197"/>
                      <a:pt x="54594" y="19709"/>
                      <a:pt x="52380" y="21999"/>
                    </a:cubicBezTo>
                    <a:cubicBezTo>
                      <a:pt x="48334" y="26122"/>
                      <a:pt x="44211" y="30244"/>
                      <a:pt x="40089" y="34291"/>
                    </a:cubicBezTo>
                    <a:cubicBezTo>
                      <a:pt x="37722" y="36581"/>
                      <a:pt x="33981" y="36428"/>
                      <a:pt x="31767" y="34138"/>
                    </a:cubicBezTo>
                    <a:cubicBezTo>
                      <a:pt x="29477" y="31848"/>
                      <a:pt x="29477" y="28183"/>
                      <a:pt x="31767" y="25817"/>
                    </a:cubicBezTo>
                    <a:cubicBezTo>
                      <a:pt x="32301" y="25282"/>
                      <a:pt x="32836" y="24824"/>
                      <a:pt x="33370" y="24290"/>
                    </a:cubicBezTo>
                    <a:cubicBezTo>
                      <a:pt x="33370" y="24137"/>
                      <a:pt x="33370" y="24061"/>
                      <a:pt x="33294" y="23908"/>
                    </a:cubicBezTo>
                    <a:close/>
                  </a:path>
                </a:pathLst>
              </a:custGeom>
              <a:solidFill>
                <a:srgbClr val="FFFFFF"/>
              </a:solidFill>
              <a:ln w="7634"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F9533A28-FF2E-75C2-30D1-735C362D73E9}"/>
                  </a:ext>
                </a:extLst>
              </p:cNvPr>
              <p:cNvSpPr/>
              <p:nvPr/>
            </p:nvSpPr>
            <p:spPr>
              <a:xfrm>
                <a:off x="5596028" y="6178543"/>
                <a:ext cx="53998" cy="27257"/>
              </a:xfrm>
              <a:custGeom>
                <a:avLst/>
                <a:gdLst>
                  <a:gd name="connsiteX0" fmla="*/ 17254 w 53998"/>
                  <a:gd name="connsiteY0" fmla="*/ 27257 h 27257"/>
                  <a:gd name="connsiteX1" fmla="*/ 6337 w 53998"/>
                  <a:gd name="connsiteY1" fmla="*/ 27257 h 27257"/>
                  <a:gd name="connsiteX2" fmla="*/ 0 w 53998"/>
                  <a:gd name="connsiteY2" fmla="*/ 21226 h 27257"/>
                  <a:gd name="connsiteX3" fmla="*/ 6413 w 53998"/>
                  <a:gd name="connsiteY3" fmla="*/ 15195 h 27257"/>
                  <a:gd name="connsiteX4" fmla="*/ 26338 w 53998"/>
                  <a:gd name="connsiteY4" fmla="*/ 15195 h 27257"/>
                  <a:gd name="connsiteX5" fmla="*/ 37332 w 53998"/>
                  <a:gd name="connsiteY5" fmla="*/ 9851 h 27257"/>
                  <a:gd name="connsiteX6" fmla="*/ 43592 w 53998"/>
                  <a:gd name="connsiteY6" fmla="*/ 2064 h 27257"/>
                  <a:gd name="connsiteX7" fmla="*/ 50463 w 53998"/>
                  <a:gd name="connsiteY7" fmla="*/ 537 h 27257"/>
                  <a:gd name="connsiteX8" fmla="*/ 53975 w 53998"/>
                  <a:gd name="connsiteY8" fmla="*/ 6568 h 27257"/>
                  <a:gd name="connsiteX9" fmla="*/ 52676 w 53998"/>
                  <a:gd name="connsiteY9" fmla="*/ 9775 h 27257"/>
                  <a:gd name="connsiteX10" fmla="*/ 45348 w 53998"/>
                  <a:gd name="connsiteY10" fmla="*/ 18860 h 27257"/>
                  <a:gd name="connsiteX11" fmla="*/ 27636 w 53998"/>
                  <a:gd name="connsiteY11" fmla="*/ 27181 h 27257"/>
                  <a:gd name="connsiteX12" fmla="*/ 17254 w 53998"/>
                  <a:gd name="connsiteY12" fmla="*/ 27181 h 27257"/>
                  <a:gd name="connsiteX13" fmla="*/ 17254 w 53998"/>
                  <a:gd name="connsiteY13" fmla="*/ 27181 h 2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998" h="27257">
                    <a:moveTo>
                      <a:pt x="17254" y="27257"/>
                    </a:moveTo>
                    <a:cubicBezTo>
                      <a:pt x="13589" y="27257"/>
                      <a:pt x="9925" y="27257"/>
                      <a:pt x="6337" y="27257"/>
                    </a:cubicBezTo>
                    <a:cubicBezTo>
                      <a:pt x="2595" y="27257"/>
                      <a:pt x="0" y="24738"/>
                      <a:pt x="0" y="21226"/>
                    </a:cubicBezTo>
                    <a:cubicBezTo>
                      <a:pt x="0" y="17714"/>
                      <a:pt x="2595" y="15271"/>
                      <a:pt x="6413" y="15195"/>
                    </a:cubicBezTo>
                    <a:cubicBezTo>
                      <a:pt x="13054" y="15195"/>
                      <a:pt x="19697" y="15119"/>
                      <a:pt x="26338" y="15195"/>
                    </a:cubicBezTo>
                    <a:cubicBezTo>
                      <a:pt x="30995" y="15195"/>
                      <a:pt x="34583" y="13516"/>
                      <a:pt x="37332" y="9851"/>
                    </a:cubicBezTo>
                    <a:cubicBezTo>
                      <a:pt x="39316" y="7179"/>
                      <a:pt x="41454" y="4583"/>
                      <a:pt x="43592" y="2064"/>
                    </a:cubicBezTo>
                    <a:cubicBezTo>
                      <a:pt x="45348" y="3"/>
                      <a:pt x="48096" y="-532"/>
                      <a:pt x="50463" y="537"/>
                    </a:cubicBezTo>
                    <a:cubicBezTo>
                      <a:pt x="52753" y="1606"/>
                      <a:pt x="54203" y="3896"/>
                      <a:pt x="53975" y="6568"/>
                    </a:cubicBezTo>
                    <a:cubicBezTo>
                      <a:pt x="53898" y="7790"/>
                      <a:pt x="53440" y="8859"/>
                      <a:pt x="52676" y="9775"/>
                    </a:cubicBezTo>
                    <a:cubicBezTo>
                      <a:pt x="50234" y="12829"/>
                      <a:pt x="47867" y="15882"/>
                      <a:pt x="45348" y="18860"/>
                    </a:cubicBezTo>
                    <a:cubicBezTo>
                      <a:pt x="40691" y="24280"/>
                      <a:pt x="34736" y="27028"/>
                      <a:pt x="27636" y="27181"/>
                    </a:cubicBezTo>
                    <a:cubicBezTo>
                      <a:pt x="24201" y="27257"/>
                      <a:pt x="20689" y="27181"/>
                      <a:pt x="17254" y="27181"/>
                    </a:cubicBezTo>
                    <a:lnTo>
                      <a:pt x="17254" y="27181"/>
                    </a:lnTo>
                    <a:close/>
                  </a:path>
                </a:pathLst>
              </a:custGeom>
              <a:solidFill>
                <a:srgbClr val="FFFFFF"/>
              </a:solidFill>
              <a:ln w="7634" cap="flat">
                <a:noFill/>
                <a:prstDash val="solid"/>
                <a:miter/>
              </a:ln>
            </p:spPr>
            <p:txBody>
              <a:bodyPr rtlCol="0" anchor="ctr"/>
              <a:lstStyle/>
              <a:p>
                <a:endParaRPr lang="en-IN"/>
              </a:p>
            </p:txBody>
          </p:sp>
        </p:grpSp>
      </p:grpSp>
      <p:pic>
        <p:nvPicPr>
          <p:cNvPr id="2" name="Picture 1">
            <a:extLst>
              <a:ext uri="{FF2B5EF4-FFF2-40B4-BE49-F238E27FC236}">
                <a16:creationId xmlns:a16="http://schemas.microsoft.com/office/drawing/2014/main" id="{646DCF3E-C307-39B2-6362-CA8F4BE7D51F}"/>
              </a:ext>
            </a:extLst>
          </p:cNvPr>
          <p:cNvPicPr>
            <a:picLocks noChangeAspect="1"/>
          </p:cNvPicPr>
          <p:nvPr/>
        </p:nvPicPr>
        <p:blipFill>
          <a:blip r:embed="rId5"/>
          <a:stretch>
            <a:fillRect/>
          </a:stretch>
        </p:blipFill>
        <p:spPr>
          <a:xfrm>
            <a:off x="998985" y="1466130"/>
            <a:ext cx="4401993" cy="2717694"/>
          </a:xfrm>
          <a:prstGeom prst="rect">
            <a:avLst/>
          </a:prstGeom>
        </p:spPr>
      </p:pic>
      <p:pic>
        <p:nvPicPr>
          <p:cNvPr id="3" name="2024-12-11 16-56-02">
            <a:hlinkClick r:id="" action="ppaction://media"/>
            <a:extLst>
              <a:ext uri="{FF2B5EF4-FFF2-40B4-BE49-F238E27FC236}">
                <a16:creationId xmlns:a16="http://schemas.microsoft.com/office/drawing/2014/main" id="{0747088F-E2BC-5EC9-B55D-879F07056C06}"/>
              </a:ext>
            </a:extLst>
          </p:cNvPr>
          <p:cNvPicPr>
            <a:picLocks noChangeAspect="1"/>
          </p:cNvPicPr>
          <p:nvPr>
            <a:videoFile r:link="rId1"/>
            <p:extLst>
              <p:ext uri="{DAA4B4D4-6D71-4841-9C94-3DE7FCFB9230}">
                <p14:media xmlns:p14="http://schemas.microsoft.com/office/powerpoint/2010/main" r:embed="rId2">
                  <p14:trim st="7389" end="4788"/>
                </p14:media>
              </p:ext>
            </p:extLst>
          </p:nvPr>
        </p:nvPicPr>
        <p:blipFill>
          <a:blip r:embed="rId6"/>
          <a:stretch>
            <a:fillRect/>
          </a:stretch>
        </p:blipFill>
        <p:spPr>
          <a:xfrm>
            <a:off x="6154050" y="1466130"/>
            <a:ext cx="4833760" cy="2718990"/>
          </a:xfrm>
          <a:prstGeom prst="rect">
            <a:avLst/>
          </a:prstGeom>
        </p:spPr>
      </p:pic>
      <p:sp>
        <p:nvSpPr>
          <p:cNvPr id="6" name="TextBox 5">
            <a:extLst>
              <a:ext uri="{FF2B5EF4-FFF2-40B4-BE49-F238E27FC236}">
                <a16:creationId xmlns:a16="http://schemas.microsoft.com/office/drawing/2014/main" id="{32BE15D9-2B0A-3E59-BF23-B471D381DAEB}"/>
              </a:ext>
            </a:extLst>
          </p:cNvPr>
          <p:cNvSpPr txBox="1"/>
          <p:nvPr/>
        </p:nvSpPr>
        <p:spPr>
          <a:xfrm>
            <a:off x="960677" y="1096797"/>
            <a:ext cx="6228734" cy="369332"/>
          </a:xfrm>
          <a:prstGeom prst="rect">
            <a:avLst/>
          </a:prstGeom>
          <a:noFill/>
        </p:spPr>
        <p:txBody>
          <a:bodyPr wrap="square">
            <a:spAutoFit/>
          </a:bodyPr>
          <a:lstStyle/>
          <a:p>
            <a:r>
              <a:rPr lang="en-US">
                <a:solidFill>
                  <a:schemeClr val="bg1"/>
                </a:solidFill>
              </a:rPr>
              <a:t>Uniform Manifold Approximation and Projection</a:t>
            </a:r>
          </a:p>
        </p:txBody>
      </p:sp>
      <p:sp>
        <p:nvSpPr>
          <p:cNvPr id="8" name="TextBox 7">
            <a:extLst>
              <a:ext uri="{FF2B5EF4-FFF2-40B4-BE49-F238E27FC236}">
                <a16:creationId xmlns:a16="http://schemas.microsoft.com/office/drawing/2014/main" id="{F5DC8231-ADA0-DB11-0061-FA7787029A70}"/>
              </a:ext>
            </a:extLst>
          </p:cNvPr>
          <p:cNvSpPr txBox="1"/>
          <p:nvPr/>
        </p:nvSpPr>
        <p:spPr>
          <a:xfrm>
            <a:off x="17443" y="4382558"/>
            <a:ext cx="1886468" cy="1569660"/>
          </a:xfrm>
          <a:prstGeom prst="rect">
            <a:avLst/>
          </a:prstGeom>
          <a:noFill/>
        </p:spPr>
        <p:txBody>
          <a:bodyPr wrap="square" rtlCol="0">
            <a:spAutoFit/>
          </a:bodyPr>
          <a:lstStyle/>
          <a:p>
            <a:pPr marL="171450" indent="-171450">
              <a:buFont typeface="Arial" panose="020B0604020202020204" pitchFamily="34" charset="0"/>
              <a:buChar char="•"/>
            </a:pPr>
            <a:r>
              <a:rPr lang="en-US" sz="1200" b="1">
                <a:solidFill>
                  <a:schemeClr val="bg1"/>
                </a:solidFill>
              </a:rPr>
              <a:t>bpm, </a:t>
            </a:r>
          </a:p>
          <a:p>
            <a:pPr marL="171450" indent="-171450">
              <a:buFont typeface="Arial" panose="020B0604020202020204" pitchFamily="34" charset="0"/>
              <a:buChar char="•"/>
            </a:pPr>
            <a:r>
              <a:rPr lang="en-US" sz="1200" b="1">
                <a:solidFill>
                  <a:schemeClr val="bg1"/>
                </a:solidFill>
              </a:rPr>
              <a:t>Danceability</a:t>
            </a:r>
          </a:p>
          <a:p>
            <a:pPr marL="171450" indent="-171450">
              <a:buFont typeface="Arial" panose="020B0604020202020204" pitchFamily="34" charset="0"/>
              <a:buChar char="•"/>
            </a:pPr>
            <a:r>
              <a:rPr lang="en-US" sz="1200" b="1">
                <a:solidFill>
                  <a:schemeClr val="bg1"/>
                </a:solidFill>
              </a:rPr>
              <a:t> valence_% </a:t>
            </a:r>
          </a:p>
          <a:p>
            <a:pPr marL="171450" indent="-171450">
              <a:buFont typeface="Arial" panose="020B0604020202020204" pitchFamily="34" charset="0"/>
              <a:buChar char="•"/>
            </a:pPr>
            <a:r>
              <a:rPr lang="en-US" sz="1200" b="1">
                <a:solidFill>
                  <a:schemeClr val="bg1"/>
                </a:solidFill>
              </a:rPr>
              <a:t>energy_%</a:t>
            </a:r>
          </a:p>
          <a:p>
            <a:pPr marL="171450" indent="-171450">
              <a:buFont typeface="Arial" panose="020B0604020202020204" pitchFamily="34" charset="0"/>
              <a:buChar char="•"/>
            </a:pPr>
            <a:r>
              <a:rPr lang="en-US" sz="1200" b="1" err="1">
                <a:solidFill>
                  <a:schemeClr val="bg1"/>
                </a:solidFill>
              </a:rPr>
              <a:t>acousticness</a:t>
            </a:r>
            <a:r>
              <a:rPr lang="en-US" sz="1200" b="1">
                <a:solidFill>
                  <a:schemeClr val="bg1"/>
                </a:solidFill>
              </a:rPr>
              <a:t>_%         </a:t>
            </a:r>
          </a:p>
          <a:p>
            <a:pPr marL="171450" indent="-171450">
              <a:buFont typeface="Arial" panose="020B0604020202020204" pitchFamily="34" charset="0"/>
              <a:buChar char="•"/>
            </a:pPr>
            <a:r>
              <a:rPr lang="en-US" sz="1200" b="1" err="1">
                <a:solidFill>
                  <a:schemeClr val="bg1"/>
                </a:solidFill>
              </a:rPr>
              <a:t>instrumentalness</a:t>
            </a:r>
            <a:r>
              <a:rPr lang="en-US" sz="1200" b="1">
                <a:solidFill>
                  <a:schemeClr val="bg1"/>
                </a:solidFill>
              </a:rPr>
              <a:t>_%</a:t>
            </a:r>
          </a:p>
          <a:p>
            <a:pPr marL="171450" indent="-171450">
              <a:buFont typeface="Arial" panose="020B0604020202020204" pitchFamily="34" charset="0"/>
              <a:buChar char="•"/>
            </a:pPr>
            <a:r>
              <a:rPr lang="en-US" sz="1200" b="1">
                <a:solidFill>
                  <a:schemeClr val="bg1"/>
                </a:solidFill>
              </a:rPr>
              <a:t>liveness_%</a:t>
            </a:r>
          </a:p>
          <a:p>
            <a:pPr marL="171450" indent="-171450">
              <a:buFont typeface="Arial" panose="020B0604020202020204" pitchFamily="34" charset="0"/>
              <a:buChar char="•"/>
            </a:pPr>
            <a:r>
              <a:rPr lang="en-US" sz="1200" b="1" err="1">
                <a:solidFill>
                  <a:schemeClr val="bg1"/>
                </a:solidFill>
              </a:rPr>
              <a:t>speechiness</a:t>
            </a:r>
            <a:r>
              <a:rPr lang="en-US" sz="1200" b="1">
                <a:solidFill>
                  <a:schemeClr val="bg1"/>
                </a:solidFill>
              </a:rPr>
              <a:t>_%</a:t>
            </a:r>
          </a:p>
        </p:txBody>
      </p:sp>
    </p:spTree>
    <p:extLst>
      <p:ext uri="{BB962C8B-B14F-4D97-AF65-F5344CB8AC3E}">
        <p14:creationId xmlns:p14="http://schemas.microsoft.com/office/powerpoint/2010/main" val="3903905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45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75000"/>
                <a:lumOff val="25000"/>
              </a:schemeClr>
            </a:gs>
            <a:gs pos="31000">
              <a:srgbClr val="121212"/>
            </a:gs>
          </a:gsLst>
          <a:lin ang="5400000" scaled="1"/>
        </a:gradFill>
        <a:effectLst/>
      </p:bgPr>
    </p:bg>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59D31690-59AF-5D9D-1A4D-801AFA961F97}"/>
              </a:ext>
            </a:extLst>
          </p:cNvPr>
          <p:cNvSpPr/>
          <p:nvPr/>
        </p:nvSpPr>
        <p:spPr>
          <a:xfrm>
            <a:off x="665966" y="1328677"/>
            <a:ext cx="10852934" cy="4157692"/>
          </a:xfrm>
          <a:prstGeom prst="roundRect">
            <a:avLst>
              <a:gd name="adj" fmla="val 8552"/>
            </a:avLst>
          </a:prstGeom>
          <a:gradFill flip="none" rotWithShape="1">
            <a:gsLst>
              <a:gs pos="4000">
                <a:srgbClr val="114629">
                  <a:alpha val="55000"/>
                </a:srgbClr>
              </a:gs>
              <a:gs pos="100000">
                <a:srgbClr val="12121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TextBox 8">
            <a:extLst>
              <a:ext uri="{FF2B5EF4-FFF2-40B4-BE49-F238E27FC236}">
                <a16:creationId xmlns:a16="http://schemas.microsoft.com/office/drawing/2014/main" id="{F7959428-0266-C413-A75B-DF780F6DFC61}"/>
              </a:ext>
            </a:extLst>
          </p:cNvPr>
          <p:cNvSpPr txBox="1"/>
          <p:nvPr/>
        </p:nvSpPr>
        <p:spPr>
          <a:xfrm>
            <a:off x="790664" y="1471757"/>
            <a:ext cx="10985500" cy="3847207"/>
          </a:xfrm>
          <a:prstGeom prst="rect">
            <a:avLst/>
          </a:prstGeom>
          <a:noFill/>
        </p:spPr>
        <p:txBody>
          <a:bodyPr wrap="square">
            <a:spAutoFit/>
          </a:bodyPr>
          <a:lstStyle/>
          <a:p>
            <a:pPr algn="l">
              <a:spcBef>
                <a:spcPts val="600"/>
              </a:spcBef>
              <a:buFont typeface="+mj-lt"/>
              <a:buAutoNum type="arabicPeriod"/>
            </a:pPr>
            <a:r>
              <a:rPr lang="en-US" sz="3200" b="1" i="0">
                <a:solidFill>
                  <a:schemeClr val="bg1"/>
                </a:solidFill>
                <a:effectLst/>
                <a:latin typeface="-apple-system"/>
              </a:rPr>
              <a:t>Playlist Inclusion</a:t>
            </a:r>
            <a:r>
              <a:rPr lang="en-US" sz="3200" b="0" i="0">
                <a:solidFill>
                  <a:schemeClr val="bg1"/>
                </a:solidFill>
                <a:effectLst/>
                <a:latin typeface="-apple-system"/>
              </a:rPr>
              <a:t>: Plays a critical role in driving streams.</a:t>
            </a:r>
          </a:p>
          <a:p>
            <a:pPr algn="l">
              <a:spcBef>
                <a:spcPts val="600"/>
              </a:spcBef>
              <a:buFont typeface="+mj-lt"/>
              <a:buAutoNum type="arabicPeriod"/>
            </a:pPr>
            <a:endParaRPr lang="en-US" sz="3200" b="0" i="0">
              <a:solidFill>
                <a:schemeClr val="bg1"/>
              </a:solidFill>
              <a:effectLst/>
              <a:latin typeface="-apple-system"/>
            </a:endParaRPr>
          </a:p>
          <a:p>
            <a:pPr algn="l">
              <a:spcBef>
                <a:spcPts val="600"/>
              </a:spcBef>
              <a:buFont typeface="+mj-lt"/>
              <a:buAutoNum type="arabicPeriod"/>
            </a:pPr>
            <a:r>
              <a:rPr lang="en-US" sz="3200" b="1" i="0">
                <a:solidFill>
                  <a:schemeClr val="bg1"/>
                </a:solidFill>
                <a:effectLst/>
                <a:latin typeface="-apple-system"/>
              </a:rPr>
              <a:t>Musical Attributes</a:t>
            </a:r>
            <a:r>
              <a:rPr lang="en-US" sz="3200" b="0" i="0">
                <a:solidFill>
                  <a:schemeClr val="bg1"/>
                </a:solidFill>
                <a:effectLst/>
                <a:latin typeface="-apple-system"/>
              </a:rPr>
              <a:t>: Energy, danceability, and positivity do not significantly impact streams.</a:t>
            </a:r>
          </a:p>
          <a:p>
            <a:pPr algn="l">
              <a:spcBef>
                <a:spcPts val="600"/>
              </a:spcBef>
              <a:buFont typeface="+mj-lt"/>
              <a:buAutoNum type="arabicPeriod"/>
            </a:pPr>
            <a:endParaRPr lang="en-US" sz="3200" b="0" i="0">
              <a:solidFill>
                <a:schemeClr val="bg1"/>
              </a:solidFill>
              <a:effectLst/>
              <a:latin typeface="-apple-system"/>
            </a:endParaRPr>
          </a:p>
          <a:p>
            <a:pPr algn="l">
              <a:spcBef>
                <a:spcPts val="600"/>
              </a:spcBef>
              <a:buFont typeface="+mj-lt"/>
              <a:buAutoNum type="arabicPeriod"/>
            </a:pPr>
            <a:r>
              <a:rPr lang="en-US" sz="3200" b="1" i="0">
                <a:solidFill>
                  <a:schemeClr val="bg1"/>
                </a:solidFill>
                <a:effectLst/>
                <a:latin typeface="-apple-system"/>
              </a:rPr>
              <a:t>Strategic Approaches</a:t>
            </a:r>
            <a:r>
              <a:rPr lang="en-US" sz="3200" b="0" i="0">
                <a:solidFill>
                  <a:schemeClr val="bg1"/>
                </a:solidFill>
                <a:effectLst/>
                <a:latin typeface="-apple-system"/>
              </a:rPr>
              <a:t>: Emphasize the need for strategies to maximize visibility and engagement in a competitive market.</a:t>
            </a:r>
          </a:p>
        </p:txBody>
      </p:sp>
      <p:sp>
        <p:nvSpPr>
          <p:cNvPr id="10" name="Freeform: Shape 9">
            <a:extLst>
              <a:ext uri="{FF2B5EF4-FFF2-40B4-BE49-F238E27FC236}">
                <a16:creationId xmlns:a16="http://schemas.microsoft.com/office/drawing/2014/main" id="{3F524AA3-DAAF-95BC-859F-8527AA36C297}"/>
              </a:ext>
            </a:extLst>
          </p:cNvPr>
          <p:cNvSpPr/>
          <p:nvPr/>
        </p:nvSpPr>
        <p:spPr>
          <a:xfrm>
            <a:off x="0" y="5689950"/>
            <a:ext cx="12192000" cy="1168889"/>
          </a:xfrm>
          <a:custGeom>
            <a:avLst/>
            <a:gdLst>
              <a:gd name="connsiteX0" fmla="*/ 0 w 12192000"/>
              <a:gd name="connsiteY0" fmla="*/ 0 h 1168889"/>
              <a:gd name="connsiteX1" fmla="*/ 12192000 w 12192000"/>
              <a:gd name="connsiteY1" fmla="*/ 0 h 1168889"/>
              <a:gd name="connsiteX2" fmla="*/ 12192000 w 12192000"/>
              <a:gd name="connsiteY2" fmla="*/ 1168890 h 1168889"/>
              <a:gd name="connsiteX3" fmla="*/ 0 w 12192000"/>
              <a:gd name="connsiteY3" fmla="*/ 1168890 h 1168889"/>
              <a:gd name="connsiteX4" fmla="*/ 0 w 12192000"/>
              <a:gd name="connsiteY4" fmla="*/ 0 h 1168889"/>
              <a:gd name="connsiteX5" fmla="*/ 0 w 12192000"/>
              <a:gd name="connsiteY5" fmla="*/ 0 h 11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168889">
                <a:moveTo>
                  <a:pt x="0" y="0"/>
                </a:moveTo>
                <a:lnTo>
                  <a:pt x="12192000" y="0"/>
                </a:lnTo>
                <a:lnTo>
                  <a:pt x="12192000" y="1168890"/>
                </a:lnTo>
                <a:lnTo>
                  <a:pt x="0" y="1168890"/>
                </a:lnTo>
                <a:lnTo>
                  <a:pt x="0" y="0"/>
                </a:lnTo>
                <a:lnTo>
                  <a:pt x="0" y="0"/>
                </a:lnTo>
                <a:close/>
              </a:path>
            </a:pathLst>
          </a:cu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nvGrpSpPr>
          <p:cNvPr id="11" name="Graphic 22">
            <a:extLst>
              <a:ext uri="{FF2B5EF4-FFF2-40B4-BE49-F238E27FC236}">
                <a16:creationId xmlns:a16="http://schemas.microsoft.com/office/drawing/2014/main" id="{A8681CD5-699F-2B28-6F82-299C42723639}"/>
              </a:ext>
            </a:extLst>
          </p:cNvPr>
          <p:cNvGrpSpPr/>
          <p:nvPr/>
        </p:nvGrpSpPr>
        <p:grpSpPr>
          <a:xfrm>
            <a:off x="389726" y="6220471"/>
            <a:ext cx="141998" cy="134058"/>
            <a:chOff x="3193815" y="6207327"/>
            <a:chExt cx="141998" cy="134058"/>
          </a:xfrm>
        </p:grpSpPr>
        <p:sp>
          <p:nvSpPr>
            <p:cNvPr id="12" name="Freeform: Shape 11">
              <a:extLst>
                <a:ext uri="{FF2B5EF4-FFF2-40B4-BE49-F238E27FC236}">
                  <a16:creationId xmlns:a16="http://schemas.microsoft.com/office/drawing/2014/main" id="{3FF2AEFF-C9F2-086F-8897-24F3627F47DD}"/>
                </a:ext>
              </a:extLst>
            </p:cNvPr>
            <p:cNvSpPr/>
            <p:nvPr/>
          </p:nvSpPr>
          <p:spPr>
            <a:xfrm>
              <a:off x="3193815" y="6207327"/>
              <a:ext cx="141998" cy="134058"/>
            </a:xfrm>
            <a:custGeom>
              <a:avLst/>
              <a:gdLst>
                <a:gd name="connsiteX0" fmla="*/ 106499 w 141998"/>
                <a:gd name="connsiteY0" fmla="*/ 0 h 134058"/>
                <a:gd name="connsiteX1" fmla="*/ 70999 w 141998"/>
                <a:gd name="connsiteY1" fmla="*/ 27942 h 134058"/>
                <a:gd name="connsiteX2" fmla="*/ 35500 w 141998"/>
                <a:gd name="connsiteY2" fmla="*/ 0 h 134058"/>
                <a:gd name="connsiteX3" fmla="*/ 0 w 141998"/>
                <a:gd name="connsiteY3" fmla="*/ 36263 h 134058"/>
                <a:gd name="connsiteX4" fmla="*/ 70999 w 141998"/>
                <a:gd name="connsiteY4" fmla="*/ 134059 h 134058"/>
                <a:gd name="connsiteX5" fmla="*/ 141998 w 141998"/>
                <a:gd name="connsiteY5" fmla="*/ 36263 h 134058"/>
                <a:gd name="connsiteX6" fmla="*/ 106499 w 141998"/>
                <a:gd name="connsiteY6" fmla="*/ 0 h 134058"/>
                <a:gd name="connsiteX7" fmla="*/ 106499 w 141998"/>
                <a:gd name="connsiteY7" fmla="*/ 0 h 134058"/>
                <a:gd name="connsiteX8" fmla="*/ 70999 w 141998"/>
                <a:gd name="connsiteY8" fmla="*/ 128791 h 134058"/>
                <a:gd name="connsiteX9" fmla="*/ 4123 w 141998"/>
                <a:gd name="connsiteY9" fmla="*/ 36263 h 134058"/>
                <a:gd name="connsiteX10" fmla="*/ 13665 w 141998"/>
                <a:gd name="connsiteY10" fmla="*/ 14353 h 134058"/>
                <a:gd name="connsiteX11" fmla="*/ 35500 w 141998"/>
                <a:gd name="connsiteY11" fmla="*/ 4199 h 134058"/>
                <a:gd name="connsiteX12" fmla="*/ 67258 w 141998"/>
                <a:gd name="connsiteY12" fmla="*/ 29850 h 134058"/>
                <a:gd name="connsiteX13" fmla="*/ 70999 w 141998"/>
                <a:gd name="connsiteY13" fmla="*/ 37255 h 134058"/>
                <a:gd name="connsiteX14" fmla="*/ 74740 w 141998"/>
                <a:gd name="connsiteY14" fmla="*/ 29850 h 134058"/>
                <a:gd name="connsiteX15" fmla="*/ 106499 w 141998"/>
                <a:gd name="connsiteY15" fmla="*/ 4199 h 134058"/>
                <a:gd name="connsiteX16" fmla="*/ 137876 w 141998"/>
                <a:gd name="connsiteY16" fmla="*/ 36339 h 134058"/>
                <a:gd name="connsiteX17" fmla="*/ 70999 w 141998"/>
                <a:gd name="connsiteY17" fmla="*/ 128867 h 134058"/>
                <a:gd name="connsiteX18" fmla="*/ 70999 w 141998"/>
                <a:gd name="connsiteY18" fmla="*/ 128867 h 13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1998" h="134058">
                  <a:moveTo>
                    <a:pt x="106499" y="0"/>
                  </a:moveTo>
                  <a:cubicBezTo>
                    <a:pt x="94360" y="0"/>
                    <a:pt x="81305" y="7634"/>
                    <a:pt x="70999" y="27942"/>
                  </a:cubicBezTo>
                  <a:cubicBezTo>
                    <a:pt x="60693" y="7634"/>
                    <a:pt x="47638" y="0"/>
                    <a:pt x="35500" y="0"/>
                  </a:cubicBezTo>
                  <a:cubicBezTo>
                    <a:pt x="16566" y="0"/>
                    <a:pt x="0" y="18551"/>
                    <a:pt x="0" y="36263"/>
                  </a:cubicBezTo>
                  <a:cubicBezTo>
                    <a:pt x="0" y="80008"/>
                    <a:pt x="70999" y="134059"/>
                    <a:pt x="70999" y="134059"/>
                  </a:cubicBezTo>
                  <a:cubicBezTo>
                    <a:pt x="70999" y="134059"/>
                    <a:pt x="141998" y="79931"/>
                    <a:pt x="141998" y="36263"/>
                  </a:cubicBezTo>
                  <a:cubicBezTo>
                    <a:pt x="141998" y="18475"/>
                    <a:pt x="125432" y="0"/>
                    <a:pt x="106499" y="0"/>
                  </a:cubicBezTo>
                  <a:lnTo>
                    <a:pt x="106499" y="0"/>
                  </a:lnTo>
                  <a:close/>
                  <a:moveTo>
                    <a:pt x="70999" y="128791"/>
                  </a:moveTo>
                  <a:cubicBezTo>
                    <a:pt x="58479" y="118714"/>
                    <a:pt x="4123" y="72908"/>
                    <a:pt x="4123" y="36263"/>
                  </a:cubicBezTo>
                  <a:cubicBezTo>
                    <a:pt x="4428" y="28018"/>
                    <a:pt x="7863" y="20231"/>
                    <a:pt x="13665" y="14353"/>
                  </a:cubicBezTo>
                  <a:cubicBezTo>
                    <a:pt x="19238" y="8169"/>
                    <a:pt x="27102" y="4428"/>
                    <a:pt x="35500" y="4199"/>
                  </a:cubicBezTo>
                  <a:cubicBezTo>
                    <a:pt x="47791" y="4199"/>
                    <a:pt x="58784" y="13055"/>
                    <a:pt x="67258" y="29850"/>
                  </a:cubicBezTo>
                  <a:lnTo>
                    <a:pt x="70999" y="37255"/>
                  </a:lnTo>
                  <a:lnTo>
                    <a:pt x="74740" y="29850"/>
                  </a:lnTo>
                  <a:cubicBezTo>
                    <a:pt x="83214" y="13055"/>
                    <a:pt x="94207" y="4199"/>
                    <a:pt x="106499" y="4199"/>
                  </a:cubicBezTo>
                  <a:cubicBezTo>
                    <a:pt x="122302" y="4199"/>
                    <a:pt x="137876" y="20078"/>
                    <a:pt x="137876" y="36339"/>
                  </a:cubicBezTo>
                  <a:cubicBezTo>
                    <a:pt x="137876" y="72908"/>
                    <a:pt x="83519" y="118790"/>
                    <a:pt x="70999" y="128867"/>
                  </a:cubicBezTo>
                  <a:lnTo>
                    <a:pt x="70999" y="128867"/>
                  </a:lnTo>
                  <a:close/>
                </a:path>
              </a:pathLst>
            </a:custGeom>
            <a:solidFill>
              <a:srgbClr val="B4B5B2"/>
            </a:solidFill>
            <a:ln w="7634"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0D129E29-652D-0A88-AA25-43F3A4C8CA77}"/>
                </a:ext>
              </a:extLst>
            </p:cNvPr>
            <p:cNvSpPr/>
            <p:nvPr/>
          </p:nvSpPr>
          <p:spPr>
            <a:xfrm>
              <a:off x="3193815" y="6207327"/>
              <a:ext cx="141998" cy="134058"/>
            </a:xfrm>
            <a:custGeom>
              <a:avLst/>
              <a:gdLst>
                <a:gd name="connsiteX0" fmla="*/ 106499 w 141998"/>
                <a:gd name="connsiteY0" fmla="*/ 0 h 134058"/>
                <a:gd name="connsiteX1" fmla="*/ 70999 w 141998"/>
                <a:gd name="connsiteY1" fmla="*/ 27942 h 134058"/>
                <a:gd name="connsiteX2" fmla="*/ 35500 w 141998"/>
                <a:gd name="connsiteY2" fmla="*/ 0 h 134058"/>
                <a:gd name="connsiteX3" fmla="*/ 0 w 141998"/>
                <a:gd name="connsiteY3" fmla="*/ 36263 h 134058"/>
                <a:gd name="connsiteX4" fmla="*/ 70999 w 141998"/>
                <a:gd name="connsiteY4" fmla="*/ 134059 h 134058"/>
                <a:gd name="connsiteX5" fmla="*/ 141998 w 141998"/>
                <a:gd name="connsiteY5" fmla="*/ 36263 h 134058"/>
                <a:gd name="connsiteX6" fmla="*/ 106499 w 141998"/>
                <a:gd name="connsiteY6" fmla="*/ 0 h 134058"/>
                <a:gd name="connsiteX7" fmla="*/ 106499 w 141998"/>
                <a:gd name="connsiteY7" fmla="*/ 0 h 134058"/>
                <a:gd name="connsiteX8" fmla="*/ 70999 w 141998"/>
                <a:gd name="connsiteY8" fmla="*/ 128791 h 134058"/>
                <a:gd name="connsiteX9" fmla="*/ 4123 w 141998"/>
                <a:gd name="connsiteY9" fmla="*/ 36263 h 134058"/>
                <a:gd name="connsiteX10" fmla="*/ 13665 w 141998"/>
                <a:gd name="connsiteY10" fmla="*/ 14353 h 134058"/>
                <a:gd name="connsiteX11" fmla="*/ 35500 w 141998"/>
                <a:gd name="connsiteY11" fmla="*/ 4199 h 134058"/>
                <a:gd name="connsiteX12" fmla="*/ 67258 w 141998"/>
                <a:gd name="connsiteY12" fmla="*/ 29850 h 134058"/>
                <a:gd name="connsiteX13" fmla="*/ 70999 w 141998"/>
                <a:gd name="connsiteY13" fmla="*/ 37255 h 134058"/>
                <a:gd name="connsiteX14" fmla="*/ 74740 w 141998"/>
                <a:gd name="connsiteY14" fmla="*/ 29850 h 134058"/>
                <a:gd name="connsiteX15" fmla="*/ 106499 w 141998"/>
                <a:gd name="connsiteY15" fmla="*/ 4199 h 134058"/>
                <a:gd name="connsiteX16" fmla="*/ 137876 w 141998"/>
                <a:gd name="connsiteY16" fmla="*/ 36339 h 134058"/>
                <a:gd name="connsiteX17" fmla="*/ 70999 w 141998"/>
                <a:gd name="connsiteY17" fmla="*/ 128867 h 134058"/>
                <a:gd name="connsiteX18" fmla="*/ 70999 w 141998"/>
                <a:gd name="connsiteY18" fmla="*/ 128867 h 13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1998" h="134058">
                  <a:moveTo>
                    <a:pt x="106499" y="0"/>
                  </a:moveTo>
                  <a:cubicBezTo>
                    <a:pt x="94360" y="0"/>
                    <a:pt x="81305" y="7634"/>
                    <a:pt x="70999" y="27942"/>
                  </a:cubicBezTo>
                  <a:cubicBezTo>
                    <a:pt x="60693" y="7634"/>
                    <a:pt x="47638" y="0"/>
                    <a:pt x="35500" y="0"/>
                  </a:cubicBezTo>
                  <a:cubicBezTo>
                    <a:pt x="16566" y="0"/>
                    <a:pt x="0" y="18551"/>
                    <a:pt x="0" y="36263"/>
                  </a:cubicBezTo>
                  <a:cubicBezTo>
                    <a:pt x="0" y="80008"/>
                    <a:pt x="70999" y="134059"/>
                    <a:pt x="70999" y="134059"/>
                  </a:cubicBezTo>
                  <a:cubicBezTo>
                    <a:pt x="70999" y="134059"/>
                    <a:pt x="141998" y="79931"/>
                    <a:pt x="141998" y="36263"/>
                  </a:cubicBezTo>
                  <a:cubicBezTo>
                    <a:pt x="141998" y="18475"/>
                    <a:pt x="125432" y="0"/>
                    <a:pt x="106499" y="0"/>
                  </a:cubicBezTo>
                  <a:lnTo>
                    <a:pt x="106499" y="0"/>
                  </a:lnTo>
                  <a:close/>
                  <a:moveTo>
                    <a:pt x="70999" y="128791"/>
                  </a:moveTo>
                  <a:cubicBezTo>
                    <a:pt x="58479" y="118714"/>
                    <a:pt x="4123" y="72908"/>
                    <a:pt x="4123" y="36263"/>
                  </a:cubicBezTo>
                  <a:cubicBezTo>
                    <a:pt x="4428" y="28018"/>
                    <a:pt x="7863" y="20231"/>
                    <a:pt x="13665" y="14353"/>
                  </a:cubicBezTo>
                  <a:cubicBezTo>
                    <a:pt x="19238" y="8169"/>
                    <a:pt x="27102" y="4428"/>
                    <a:pt x="35500" y="4199"/>
                  </a:cubicBezTo>
                  <a:cubicBezTo>
                    <a:pt x="47791" y="4199"/>
                    <a:pt x="58784" y="13055"/>
                    <a:pt x="67258" y="29850"/>
                  </a:cubicBezTo>
                  <a:lnTo>
                    <a:pt x="70999" y="37255"/>
                  </a:lnTo>
                  <a:lnTo>
                    <a:pt x="74740" y="29850"/>
                  </a:lnTo>
                  <a:cubicBezTo>
                    <a:pt x="83214" y="13055"/>
                    <a:pt x="94207" y="4199"/>
                    <a:pt x="106499" y="4199"/>
                  </a:cubicBezTo>
                  <a:cubicBezTo>
                    <a:pt x="122302" y="4199"/>
                    <a:pt x="137876" y="20078"/>
                    <a:pt x="137876" y="36339"/>
                  </a:cubicBezTo>
                  <a:cubicBezTo>
                    <a:pt x="137876" y="72908"/>
                    <a:pt x="83519" y="118790"/>
                    <a:pt x="70999" y="128867"/>
                  </a:cubicBezTo>
                  <a:lnTo>
                    <a:pt x="70999" y="128867"/>
                  </a:lnTo>
                  <a:close/>
                </a:path>
              </a:pathLst>
            </a:custGeom>
            <a:noFill/>
            <a:ln w="5726" cap="flat">
              <a:solidFill>
                <a:srgbClr val="B4B5B2"/>
              </a:solidFill>
              <a:prstDash val="solid"/>
              <a:miter/>
            </a:ln>
          </p:spPr>
          <p:txBody>
            <a:bodyPr rtlCol="0" anchor="ctr"/>
            <a:lstStyle/>
            <a:p>
              <a:endParaRPr lang="en-IN"/>
            </a:p>
          </p:txBody>
        </p:sp>
      </p:grpSp>
      <p:grpSp>
        <p:nvGrpSpPr>
          <p:cNvPr id="14" name="Graphic 22">
            <a:extLst>
              <a:ext uri="{FF2B5EF4-FFF2-40B4-BE49-F238E27FC236}">
                <a16:creationId xmlns:a16="http://schemas.microsoft.com/office/drawing/2014/main" id="{9160F729-6005-ED46-AFB6-8E7C2A398668}"/>
              </a:ext>
            </a:extLst>
          </p:cNvPr>
          <p:cNvGrpSpPr/>
          <p:nvPr/>
        </p:nvGrpSpPr>
        <p:grpSpPr>
          <a:xfrm>
            <a:off x="9844023" y="6195366"/>
            <a:ext cx="167139" cy="169505"/>
            <a:chOff x="9752405" y="6195366"/>
            <a:chExt cx="167139" cy="169505"/>
          </a:xfrm>
          <a:noFill/>
        </p:grpSpPr>
        <p:sp>
          <p:nvSpPr>
            <p:cNvPr id="15" name="Freeform: Shape 14">
              <a:extLst>
                <a:ext uri="{FF2B5EF4-FFF2-40B4-BE49-F238E27FC236}">
                  <a16:creationId xmlns:a16="http://schemas.microsoft.com/office/drawing/2014/main" id="{FE00D7C1-5CE2-4975-3F20-0FADF01E42A8}"/>
                </a:ext>
              </a:extLst>
            </p:cNvPr>
            <p:cNvSpPr/>
            <p:nvPr/>
          </p:nvSpPr>
          <p:spPr>
            <a:xfrm>
              <a:off x="9752405" y="6248018"/>
              <a:ext cx="115632" cy="116854"/>
            </a:xfrm>
            <a:custGeom>
              <a:avLst/>
              <a:gdLst>
                <a:gd name="connsiteX0" fmla="*/ 75476 w 115632"/>
                <a:gd name="connsiteY0" fmla="*/ 0 h 116854"/>
                <a:gd name="connsiteX1" fmla="*/ 5851 w 115632"/>
                <a:gd name="connsiteY1" fmla="*/ 78252 h 116854"/>
                <a:gd name="connsiteX2" fmla="*/ 6233 w 115632"/>
                <a:gd name="connsiteY2" fmla="*/ 107415 h 116854"/>
                <a:gd name="connsiteX3" fmla="*/ 9898 w 115632"/>
                <a:gd name="connsiteY3" fmla="*/ 111003 h 116854"/>
                <a:gd name="connsiteX4" fmla="*/ 39061 w 115632"/>
                <a:gd name="connsiteY4" fmla="*/ 110621 h 116854"/>
                <a:gd name="connsiteX5" fmla="*/ 115633 w 115632"/>
                <a:gd name="connsiteY5" fmla="*/ 39164 h 116854"/>
                <a:gd name="connsiteX6" fmla="*/ 88913 w 115632"/>
                <a:gd name="connsiteY6" fmla="*/ 26415 h 116854"/>
                <a:gd name="connsiteX7" fmla="*/ 75553 w 115632"/>
                <a:gd name="connsiteY7" fmla="*/ 0 h 11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632" h="116854">
                  <a:moveTo>
                    <a:pt x="75476" y="0"/>
                  </a:moveTo>
                  <a:lnTo>
                    <a:pt x="5851" y="78252"/>
                  </a:lnTo>
                  <a:cubicBezTo>
                    <a:pt x="-2088" y="86344"/>
                    <a:pt x="-1936" y="99475"/>
                    <a:pt x="6233" y="107415"/>
                  </a:cubicBezTo>
                  <a:lnTo>
                    <a:pt x="9898" y="111003"/>
                  </a:lnTo>
                  <a:cubicBezTo>
                    <a:pt x="17990" y="118943"/>
                    <a:pt x="31121" y="118790"/>
                    <a:pt x="39061" y="110621"/>
                  </a:cubicBezTo>
                  <a:lnTo>
                    <a:pt x="115633" y="39164"/>
                  </a:lnTo>
                  <a:cubicBezTo>
                    <a:pt x="105937" y="38019"/>
                    <a:pt x="96471" y="33820"/>
                    <a:pt x="88913" y="26415"/>
                  </a:cubicBezTo>
                  <a:cubicBezTo>
                    <a:pt x="81355" y="19009"/>
                    <a:pt x="76927" y="9696"/>
                    <a:pt x="75553" y="0"/>
                  </a:cubicBezTo>
                  <a:close/>
                </a:path>
              </a:pathLst>
            </a:custGeom>
            <a:noFill/>
            <a:ln w="15269" cap="flat">
              <a:solidFill>
                <a:srgbClr val="A3A3A3"/>
              </a:solid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A0BA7E34-B6F7-4CEE-028A-0ECB7504E5F4}"/>
                </a:ext>
              </a:extLst>
            </p:cNvPr>
            <p:cNvSpPr/>
            <p:nvPr/>
          </p:nvSpPr>
          <p:spPr>
            <a:xfrm>
              <a:off x="9827403" y="6195366"/>
              <a:ext cx="92141" cy="92134"/>
            </a:xfrm>
            <a:custGeom>
              <a:avLst/>
              <a:gdLst>
                <a:gd name="connsiteX0" fmla="*/ 78272 w 92141"/>
                <a:gd name="connsiteY0" fmla="*/ 13106 h 92134"/>
                <a:gd name="connsiteX1" fmla="*/ 13075 w 92141"/>
                <a:gd name="connsiteY1" fmla="*/ 13869 h 92134"/>
                <a:gd name="connsiteX2" fmla="*/ 478 w 92141"/>
                <a:gd name="connsiteY2" fmla="*/ 52652 h 92134"/>
                <a:gd name="connsiteX3" fmla="*/ 13838 w 92141"/>
                <a:gd name="connsiteY3" fmla="*/ 79066 h 92134"/>
                <a:gd name="connsiteX4" fmla="*/ 40558 w 92141"/>
                <a:gd name="connsiteY4" fmla="*/ 91816 h 92134"/>
                <a:gd name="connsiteX5" fmla="*/ 79035 w 92141"/>
                <a:gd name="connsiteY5" fmla="*/ 78303 h 92134"/>
                <a:gd name="connsiteX6" fmla="*/ 78272 w 92141"/>
                <a:gd name="connsiteY6" fmla="*/ 13106 h 9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141" h="92134">
                  <a:moveTo>
                    <a:pt x="78272" y="13106"/>
                  </a:moveTo>
                  <a:cubicBezTo>
                    <a:pt x="60026" y="-4682"/>
                    <a:pt x="30863" y="-4300"/>
                    <a:pt x="13075" y="13869"/>
                  </a:cubicBezTo>
                  <a:cubicBezTo>
                    <a:pt x="2692" y="24557"/>
                    <a:pt x="-1507" y="38910"/>
                    <a:pt x="478" y="52652"/>
                  </a:cubicBezTo>
                  <a:cubicBezTo>
                    <a:pt x="1852" y="62347"/>
                    <a:pt x="6280" y="71661"/>
                    <a:pt x="13838" y="79066"/>
                  </a:cubicBezTo>
                  <a:cubicBezTo>
                    <a:pt x="21396" y="86472"/>
                    <a:pt x="30863" y="90670"/>
                    <a:pt x="40558" y="91816"/>
                  </a:cubicBezTo>
                  <a:cubicBezTo>
                    <a:pt x="54300" y="93419"/>
                    <a:pt x="68576" y="88991"/>
                    <a:pt x="79035" y="78303"/>
                  </a:cubicBezTo>
                  <a:cubicBezTo>
                    <a:pt x="96823" y="60057"/>
                    <a:pt x="96442" y="30894"/>
                    <a:pt x="78272" y="13106"/>
                  </a:cubicBezTo>
                  <a:close/>
                </a:path>
              </a:pathLst>
            </a:custGeom>
            <a:noFill/>
            <a:ln w="15269" cap="flat">
              <a:solidFill>
                <a:srgbClr val="A3A3A3"/>
              </a:solidFill>
              <a:prstDash val="solid"/>
              <a:miter/>
            </a:ln>
          </p:spPr>
          <p:txBody>
            <a:bodyPr rtlCol="0" anchor="ctr"/>
            <a:lstStyle/>
            <a:p>
              <a:endParaRPr lang="en-IN"/>
            </a:p>
          </p:txBody>
        </p:sp>
      </p:grpSp>
      <p:grpSp>
        <p:nvGrpSpPr>
          <p:cNvPr id="17" name="Graphic 22">
            <a:extLst>
              <a:ext uri="{FF2B5EF4-FFF2-40B4-BE49-F238E27FC236}">
                <a16:creationId xmlns:a16="http://schemas.microsoft.com/office/drawing/2014/main" id="{32E9FBB4-D81A-DF8F-9CB3-9D1515157CD7}"/>
              </a:ext>
            </a:extLst>
          </p:cNvPr>
          <p:cNvGrpSpPr/>
          <p:nvPr/>
        </p:nvGrpSpPr>
        <p:grpSpPr>
          <a:xfrm>
            <a:off x="10246401" y="6212824"/>
            <a:ext cx="200782" cy="134592"/>
            <a:chOff x="10154783" y="6212824"/>
            <a:chExt cx="200782" cy="134592"/>
          </a:xfrm>
          <a:noFill/>
        </p:grpSpPr>
        <p:sp>
          <p:nvSpPr>
            <p:cNvPr id="18" name="Freeform: Shape 17">
              <a:extLst>
                <a:ext uri="{FF2B5EF4-FFF2-40B4-BE49-F238E27FC236}">
                  <a16:creationId xmlns:a16="http://schemas.microsoft.com/office/drawing/2014/main" id="{8B96E239-07DA-3F3C-852B-8FE866A1AF60}"/>
                </a:ext>
              </a:extLst>
            </p:cNvPr>
            <p:cNvSpPr/>
            <p:nvPr/>
          </p:nvSpPr>
          <p:spPr>
            <a:xfrm>
              <a:off x="10154783" y="6212824"/>
              <a:ext cx="200782" cy="35423"/>
            </a:xfrm>
            <a:custGeom>
              <a:avLst/>
              <a:gdLst>
                <a:gd name="connsiteX0" fmla="*/ 183071 w 200782"/>
                <a:gd name="connsiteY0" fmla="*/ 0 h 35423"/>
                <a:gd name="connsiteX1" fmla="*/ 200782 w 200782"/>
                <a:gd name="connsiteY1" fmla="*/ 17712 h 35423"/>
                <a:gd name="connsiteX2" fmla="*/ 200782 w 200782"/>
                <a:gd name="connsiteY2" fmla="*/ 17712 h 35423"/>
                <a:gd name="connsiteX3" fmla="*/ 183071 w 200782"/>
                <a:gd name="connsiteY3" fmla="*/ 35423 h 35423"/>
                <a:gd name="connsiteX4" fmla="*/ 17711 w 200782"/>
                <a:gd name="connsiteY4" fmla="*/ 35423 h 35423"/>
                <a:gd name="connsiteX5" fmla="*/ 0 w 200782"/>
                <a:gd name="connsiteY5" fmla="*/ 17712 h 35423"/>
                <a:gd name="connsiteX6" fmla="*/ 0 w 200782"/>
                <a:gd name="connsiteY6" fmla="*/ 17712 h 35423"/>
                <a:gd name="connsiteX7" fmla="*/ 17711 w 200782"/>
                <a:gd name="connsiteY7" fmla="*/ 0 h 3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782" h="35423">
                  <a:moveTo>
                    <a:pt x="183071" y="0"/>
                  </a:moveTo>
                  <a:cubicBezTo>
                    <a:pt x="192852" y="0"/>
                    <a:pt x="200782" y="7930"/>
                    <a:pt x="200782" y="17712"/>
                  </a:cubicBezTo>
                  <a:lnTo>
                    <a:pt x="200782" y="17712"/>
                  </a:lnTo>
                  <a:cubicBezTo>
                    <a:pt x="200782" y="27493"/>
                    <a:pt x="192852" y="35423"/>
                    <a:pt x="183071" y="35423"/>
                  </a:cubicBezTo>
                  <a:lnTo>
                    <a:pt x="17711" y="35423"/>
                  </a:lnTo>
                  <a:cubicBezTo>
                    <a:pt x="7930" y="35423"/>
                    <a:pt x="0" y="27493"/>
                    <a:pt x="0" y="17712"/>
                  </a:cubicBezTo>
                  <a:lnTo>
                    <a:pt x="0" y="17712"/>
                  </a:lnTo>
                  <a:cubicBezTo>
                    <a:pt x="0" y="7930"/>
                    <a:pt x="7930" y="0"/>
                    <a:pt x="17711" y="0"/>
                  </a:cubicBezTo>
                  <a:close/>
                </a:path>
              </a:pathLst>
            </a:custGeom>
            <a:noFill/>
            <a:ln w="15269" cap="flat">
              <a:solidFill>
                <a:srgbClr val="A3A3A3"/>
              </a:solid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504AF667-9E8D-6595-AA28-C28DFD3C0E17}"/>
                </a:ext>
              </a:extLst>
            </p:cNvPr>
            <p:cNvSpPr/>
            <p:nvPr/>
          </p:nvSpPr>
          <p:spPr>
            <a:xfrm>
              <a:off x="10154783" y="6302527"/>
              <a:ext cx="200782" cy="7634"/>
            </a:xfrm>
            <a:custGeom>
              <a:avLst/>
              <a:gdLst>
                <a:gd name="connsiteX0" fmla="*/ 0 w 200782"/>
                <a:gd name="connsiteY0" fmla="*/ 0 h 7634"/>
                <a:gd name="connsiteX1" fmla="*/ 200782 w 200782"/>
                <a:gd name="connsiteY1" fmla="*/ 0 h 7634"/>
              </a:gdLst>
              <a:ahLst/>
              <a:cxnLst>
                <a:cxn ang="0">
                  <a:pos x="connsiteX0" y="connsiteY0"/>
                </a:cxn>
                <a:cxn ang="0">
                  <a:pos x="connsiteX1" y="connsiteY1"/>
                </a:cxn>
              </a:cxnLst>
              <a:rect l="l" t="t" r="r" b="b"/>
              <a:pathLst>
                <a:path w="200782" h="7634">
                  <a:moveTo>
                    <a:pt x="0" y="0"/>
                  </a:moveTo>
                  <a:lnTo>
                    <a:pt x="200782" y="0"/>
                  </a:lnTo>
                </a:path>
              </a:pathLst>
            </a:custGeom>
            <a:ln w="15269" cap="flat">
              <a:solidFill>
                <a:srgbClr val="A3A3A3"/>
              </a:solid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06FF3A12-610A-E6B3-0827-3187F62B2EEF}"/>
                </a:ext>
              </a:extLst>
            </p:cNvPr>
            <p:cNvSpPr/>
            <p:nvPr/>
          </p:nvSpPr>
          <p:spPr>
            <a:xfrm>
              <a:off x="10154783" y="6347417"/>
              <a:ext cx="200782" cy="7634"/>
            </a:xfrm>
            <a:custGeom>
              <a:avLst/>
              <a:gdLst>
                <a:gd name="connsiteX0" fmla="*/ 0 w 200782"/>
                <a:gd name="connsiteY0" fmla="*/ 0 h 7634"/>
                <a:gd name="connsiteX1" fmla="*/ 200782 w 200782"/>
                <a:gd name="connsiteY1" fmla="*/ 0 h 7634"/>
              </a:gdLst>
              <a:ahLst/>
              <a:cxnLst>
                <a:cxn ang="0">
                  <a:pos x="connsiteX0" y="connsiteY0"/>
                </a:cxn>
                <a:cxn ang="0">
                  <a:pos x="connsiteX1" y="connsiteY1"/>
                </a:cxn>
              </a:cxnLst>
              <a:rect l="l" t="t" r="r" b="b"/>
              <a:pathLst>
                <a:path w="200782" h="7634">
                  <a:moveTo>
                    <a:pt x="0" y="0"/>
                  </a:moveTo>
                  <a:lnTo>
                    <a:pt x="200782" y="0"/>
                  </a:lnTo>
                </a:path>
              </a:pathLst>
            </a:custGeom>
            <a:ln w="15269" cap="flat">
              <a:solidFill>
                <a:srgbClr val="A3A3A3"/>
              </a:solidFill>
              <a:prstDash val="solid"/>
              <a:miter/>
            </a:ln>
          </p:spPr>
          <p:txBody>
            <a:bodyPr rtlCol="0" anchor="ctr"/>
            <a:lstStyle/>
            <a:p>
              <a:endParaRPr lang="en-IN"/>
            </a:p>
          </p:txBody>
        </p:sp>
      </p:grpSp>
      <p:grpSp>
        <p:nvGrpSpPr>
          <p:cNvPr id="21" name="Graphic 22">
            <a:extLst>
              <a:ext uri="{FF2B5EF4-FFF2-40B4-BE49-F238E27FC236}">
                <a16:creationId xmlns:a16="http://schemas.microsoft.com/office/drawing/2014/main" id="{F5C200D1-088F-CCDF-AEBA-A4605A02ED8A}"/>
              </a:ext>
            </a:extLst>
          </p:cNvPr>
          <p:cNvGrpSpPr/>
          <p:nvPr/>
        </p:nvGrpSpPr>
        <p:grpSpPr>
          <a:xfrm>
            <a:off x="10818745" y="6205799"/>
            <a:ext cx="75350" cy="150701"/>
            <a:chOff x="10727127" y="6205800"/>
            <a:chExt cx="75350" cy="150701"/>
          </a:xfrm>
          <a:noFill/>
        </p:grpSpPr>
        <p:sp>
          <p:nvSpPr>
            <p:cNvPr id="22" name="Freeform: Shape 21">
              <a:extLst>
                <a:ext uri="{FF2B5EF4-FFF2-40B4-BE49-F238E27FC236}">
                  <a16:creationId xmlns:a16="http://schemas.microsoft.com/office/drawing/2014/main" id="{A109A885-7F53-F64E-8FAF-42C49B66F6E8}"/>
                </a:ext>
              </a:extLst>
            </p:cNvPr>
            <p:cNvSpPr/>
            <p:nvPr/>
          </p:nvSpPr>
          <p:spPr>
            <a:xfrm>
              <a:off x="10727127" y="6205800"/>
              <a:ext cx="75350" cy="150701"/>
            </a:xfrm>
            <a:custGeom>
              <a:avLst/>
              <a:gdLst>
                <a:gd name="connsiteX0" fmla="*/ 0 w 75350"/>
                <a:gd name="connsiteY0" fmla="*/ 0 h 150701"/>
                <a:gd name="connsiteX1" fmla="*/ 75351 w 75350"/>
                <a:gd name="connsiteY1" fmla="*/ 75351 h 150701"/>
                <a:gd name="connsiteX2" fmla="*/ 0 w 75350"/>
                <a:gd name="connsiteY2" fmla="*/ 150701 h 150701"/>
              </a:gdLst>
              <a:ahLst/>
              <a:cxnLst>
                <a:cxn ang="0">
                  <a:pos x="connsiteX0" y="connsiteY0"/>
                </a:cxn>
                <a:cxn ang="0">
                  <a:pos x="connsiteX1" y="connsiteY1"/>
                </a:cxn>
                <a:cxn ang="0">
                  <a:pos x="connsiteX2" y="connsiteY2"/>
                </a:cxn>
              </a:cxnLst>
              <a:rect l="l" t="t" r="r" b="b"/>
              <a:pathLst>
                <a:path w="75350" h="150701">
                  <a:moveTo>
                    <a:pt x="0" y="0"/>
                  </a:moveTo>
                  <a:cubicBezTo>
                    <a:pt x="41607" y="0"/>
                    <a:pt x="75351" y="33744"/>
                    <a:pt x="75351" y="75351"/>
                  </a:cubicBezTo>
                  <a:cubicBezTo>
                    <a:pt x="75351" y="116958"/>
                    <a:pt x="41607" y="150701"/>
                    <a:pt x="0" y="150701"/>
                  </a:cubicBezTo>
                </a:path>
              </a:pathLst>
            </a:custGeom>
            <a:noFill/>
            <a:ln w="15269" cap="flat">
              <a:solidFill>
                <a:srgbClr val="A3A3A3"/>
              </a:solid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693737FF-D748-71A0-AAC6-D88AA4C7F431}"/>
                </a:ext>
              </a:extLst>
            </p:cNvPr>
            <p:cNvSpPr/>
            <p:nvPr/>
          </p:nvSpPr>
          <p:spPr>
            <a:xfrm>
              <a:off x="10727127" y="6236032"/>
              <a:ext cx="45119" cy="90237"/>
            </a:xfrm>
            <a:custGeom>
              <a:avLst/>
              <a:gdLst>
                <a:gd name="connsiteX0" fmla="*/ 0 w 45119"/>
                <a:gd name="connsiteY0" fmla="*/ 0 h 90237"/>
                <a:gd name="connsiteX1" fmla="*/ 45119 w 45119"/>
                <a:gd name="connsiteY1" fmla="*/ 45119 h 90237"/>
                <a:gd name="connsiteX2" fmla="*/ 0 w 45119"/>
                <a:gd name="connsiteY2" fmla="*/ 90238 h 90237"/>
              </a:gdLst>
              <a:ahLst/>
              <a:cxnLst>
                <a:cxn ang="0">
                  <a:pos x="connsiteX0" y="connsiteY0"/>
                </a:cxn>
                <a:cxn ang="0">
                  <a:pos x="connsiteX1" y="connsiteY1"/>
                </a:cxn>
                <a:cxn ang="0">
                  <a:pos x="connsiteX2" y="connsiteY2"/>
                </a:cxn>
              </a:cxnLst>
              <a:rect l="l" t="t" r="r" b="b"/>
              <a:pathLst>
                <a:path w="45119" h="90237">
                  <a:moveTo>
                    <a:pt x="0" y="0"/>
                  </a:moveTo>
                  <a:cubicBezTo>
                    <a:pt x="24888" y="0"/>
                    <a:pt x="45119" y="20155"/>
                    <a:pt x="45119" y="45119"/>
                  </a:cubicBezTo>
                  <a:cubicBezTo>
                    <a:pt x="45119" y="70083"/>
                    <a:pt x="24964" y="90238"/>
                    <a:pt x="0" y="90238"/>
                  </a:cubicBezTo>
                </a:path>
              </a:pathLst>
            </a:custGeom>
            <a:noFill/>
            <a:ln w="15269" cap="flat">
              <a:solidFill>
                <a:srgbClr val="A3A3A3"/>
              </a:solidFill>
              <a:prstDash val="solid"/>
              <a:miter/>
            </a:ln>
          </p:spPr>
          <p:txBody>
            <a:bodyPr rtlCol="0" anchor="ctr"/>
            <a:lstStyle/>
            <a:p>
              <a:endParaRPr lang="en-IN"/>
            </a:p>
          </p:txBody>
        </p:sp>
      </p:grpSp>
      <p:grpSp>
        <p:nvGrpSpPr>
          <p:cNvPr id="24" name="Graphic 22">
            <a:extLst>
              <a:ext uri="{FF2B5EF4-FFF2-40B4-BE49-F238E27FC236}">
                <a16:creationId xmlns:a16="http://schemas.microsoft.com/office/drawing/2014/main" id="{B7CE0840-9EFA-DC1B-94ED-226DFA77513D}"/>
              </a:ext>
            </a:extLst>
          </p:cNvPr>
          <p:cNvGrpSpPr/>
          <p:nvPr/>
        </p:nvGrpSpPr>
        <p:grpSpPr>
          <a:xfrm>
            <a:off x="11050447" y="6302527"/>
            <a:ext cx="725717" cy="7634"/>
            <a:chOff x="10958829" y="6302527"/>
            <a:chExt cx="725717" cy="7634"/>
          </a:xfrm>
        </p:grpSpPr>
        <p:sp>
          <p:nvSpPr>
            <p:cNvPr id="25" name="Freeform: Shape 24">
              <a:extLst>
                <a:ext uri="{FF2B5EF4-FFF2-40B4-BE49-F238E27FC236}">
                  <a16:creationId xmlns:a16="http://schemas.microsoft.com/office/drawing/2014/main" id="{033A06F2-8113-3205-8BAB-016521646135}"/>
                </a:ext>
              </a:extLst>
            </p:cNvPr>
            <p:cNvSpPr/>
            <p:nvPr/>
          </p:nvSpPr>
          <p:spPr>
            <a:xfrm>
              <a:off x="10958829" y="6302527"/>
              <a:ext cx="725717" cy="7634"/>
            </a:xfrm>
            <a:custGeom>
              <a:avLst/>
              <a:gdLst>
                <a:gd name="connsiteX0" fmla="*/ 0 w 725717"/>
                <a:gd name="connsiteY0" fmla="*/ 0 h 7634"/>
                <a:gd name="connsiteX1" fmla="*/ 725718 w 725717"/>
                <a:gd name="connsiteY1" fmla="*/ 0 h 7634"/>
              </a:gdLst>
              <a:ahLst/>
              <a:cxnLst>
                <a:cxn ang="0">
                  <a:pos x="connsiteX0" y="connsiteY0"/>
                </a:cxn>
                <a:cxn ang="0">
                  <a:pos x="connsiteX1" y="connsiteY1"/>
                </a:cxn>
              </a:cxnLst>
              <a:rect l="l" t="t" r="r" b="b"/>
              <a:pathLst>
                <a:path w="725717" h="7634">
                  <a:moveTo>
                    <a:pt x="0" y="0"/>
                  </a:moveTo>
                  <a:lnTo>
                    <a:pt x="725718" y="0"/>
                  </a:lnTo>
                </a:path>
              </a:pathLst>
            </a:custGeom>
            <a:ln w="22903" cap="rnd">
              <a:solidFill>
                <a:srgbClr val="A3A3A3"/>
              </a:solidFill>
              <a:prstDash val="solid"/>
              <a:round/>
            </a:ln>
          </p:spPr>
          <p:txBody>
            <a:bodyPr rtlCol="0" anchor="ctr"/>
            <a:lstStyle/>
            <a:p>
              <a:endParaRPr lang="en-IN"/>
            </a:p>
          </p:txBody>
        </p:sp>
        <p:sp>
          <p:nvSpPr>
            <p:cNvPr id="26" name="Freeform: Shape 25">
              <a:extLst>
                <a:ext uri="{FF2B5EF4-FFF2-40B4-BE49-F238E27FC236}">
                  <a16:creationId xmlns:a16="http://schemas.microsoft.com/office/drawing/2014/main" id="{85E5BBA7-1B0A-2F7E-3F03-82EA0EA99271}"/>
                </a:ext>
              </a:extLst>
            </p:cNvPr>
            <p:cNvSpPr/>
            <p:nvPr/>
          </p:nvSpPr>
          <p:spPr>
            <a:xfrm>
              <a:off x="10958829" y="6302527"/>
              <a:ext cx="609829" cy="7634"/>
            </a:xfrm>
            <a:custGeom>
              <a:avLst/>
              <a:gdLst>
                <a:gd name="connsiteX0" fmla="*/ 0 w 609829"/>
                <a:gd name="connsiteY0" fmla="*/ 0 h 7634"/>
                <a:gd name="connsiteX1" fmla="*/ 609829 w 609829"/>
                <a:gd name="connsiteY1" fmla="*/ 0 h 7634"/>
              </a:gdLst>
              <a:ahLst/>
              <a:cxnLst>
                <a:cxn ang="0">
                  <a:pos x="connsiteX0" y="connsiteY0"/>
                </a:cxn>
                <a:cxn ang="0">
                  <a:pos x="connsiteX1" y="connsiteY1"/>
                </a:cxn>
              </a:cxnLst>
              <a:rect l="l" t="t" r="r" b="b"/>
              <a:pathLst>
                <a:path w="609829" h="7634">
                  <a:moveTo>
                    <a:pt x="0" y="0"/>
                  </a:moveTo>
                  <a:lnTo>
                    <a:pt x="609829" y="0"/>
                  </a:lnTo>
                </a:path>
              </a:pathLst>
            </a:custGeom>
            <a:ln w="22903" cap="rnd">
              <a:solidFill>
                <a:srgbClr val="FFFFFF"/>
              </a:solidFill>
              <a:prstDash val="solid"/>
              <a:round/>
            </a:ln>
          </p:spPr>
          <p:txBody>
            <a:bodyPr rtlCol="0" anchor="ctr"/>
            <a:lstStyle/>
            <a:p>
              <a:endParaRPr lang="en-IN"/>
            </a:p>
          </p:txBody>
        </p:sp>
      </p:grpSp>
      <p:pic>
        <p:nvPicPr>
          <p:cNvPr id="27" name="Graphic 26">
            <a:extLst>
              <a:ext uri="{FF2B5EF4-FFF2-40B4-BE49-F238E27FC236}">
                <a16:creationId xmlns:a16="http://schemas.microsoft.com/office/drawing/2014/main" id="{C47292D5-4A0A-BDAB-6155-9E750DB7B5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24019" y="6166835"/>
            <a:ext cx="157675" cy="228629"/>
          </a:xfrm>
          <a:prstGeom prst="rect">
            <a:avLst/>
          </a:prstGeom>
        </p:spPr>
      </p:pic>
      <p:grpSp>
        <p:nvGrpSpPr>
          <p:cNvPr id="28" name="Group 27">
            <a:extLst>
              <a:ext uri="{FF2B5EF4-FFF2-40B4-BE49-F238E27FC236}">
                <a16:creationId xmlns:a16="http://schemas.microsoft.com/office/drawing/2014/main" id="{5A64F6AC-9D69-2982-81FC-3A7B5C60B095}"/>
              </a:ext>
            </a:extLst>
          </p:cNvPr>
          <p:cNvGrpSpPr/>
          <p:nvPr/>
        </p:nvGrpSpPr>
        <p:grpSpPr>
          <a:xfrm>
            <a:off x="3953427" y="5988905"/>
            <a:ext cx="3614889" cy="518226"/>
            <a:chOff x="5032676" y="4451648"/>
            <a:chExt cx="5086942" cy="729257"/>
          </a:xfrm>
        </p:grpSpPr>
        <p:sp>
          <p:nvSpPr>
            <p:cNvPr id="29" name="TextBox 28">
              <a:extLst>
                <a:ext uri="{FF2B5EF4-FFF2-40B4-BE49-F238E27FC236}">
                  <a16:creationId xmlns:a16="http://schemas.microsoft.com/office/drawing/2014/main" id="{F22D398E-08E7-567F-E862-189F3B323FDA}"/>
                </a:ext>
              </a:extLst>
            </p:cNvPr>
            <p:cNvSpPr txBox="1"/>
            <p:nvPr/>
          </p:nvSpPr>
          <p:spPr>
            <a:xfrm>
              <a:off x="5032676" y="4934684"/>
              <a:ext cx="441146" cy="246221"/>
            </a:xfrm>
            <a:prstGeom prst="rect">
              <a:avLst/>
            </a:prstGeom>
            <a:noFill/>
          </p:spPr>
          <p:txBody>
            <a:bodyPr wrap="none" rtlCol="0">
              <a:spAutoFit/>
            </a:bodyPr>
            <a:lstStyle/>
            <a:p>
              <a:pPr algn="l"/>
              <a:r>
                <a:rPr lang="en-IN" sz="1000" spc="0" baseline="0">
                  <a:ln/>
                  <a:solidFill>
                    <a:srgbClr val="A3A3A3"/>
                  </a:solidFill>
                  <a:latin typeface="Poppins-Regular"/>
                  <a:cs typeface="Poppins-Regular"/>
                  <a:sym typeface="Poppins-Regular"/>
                  <a:rtl val="0"/>
                </a:rPr>
                <a:t>0:23</a:t>
              </a:r>
            </a:p>
          </p:txBody>
        </p:sp>
        <p:sp>
          <p:nvSpPr>
            <p:cNvPr id="30" name="TextBox 29">
              <a:extLst>
                <a:ext uri="{FF2B5EF4-FFF2-40B4-BE49-F238E27FC236}">
                  <a16:creationId xmlns:a16="http://schemas.microsoft.com/office/drawing/2014/main" id="{EA749A51-5D01-C72C-0557-B5EABE89C0FC}"/>
                </a:ext>
              </a:extLst>
            </p:cNvPr>
            <p:cNvSpPr txBox="1"/>
            <p:nvPr/>
          </p:nvSpPr>
          <p:spPr>
            <a:xfrm>
              <a:off x="9607939" y="4934684"/>
              <a:ext cx="511679" cy="246221"/>
            </a:xfrm>
            <a:prstGeom prst="rect">
              <a:avLst/>
            </a:prstGeom>
            <a:noFill/>
          </p:spPr>
          <p:txBody>
            <a:bodyPr wrap="none" rtlCol="0">
              <a:spAutoFit/>
            </a:bodyPr>
            <a:lstStyle/>
            <a:p>
              <a:pPr algn="l"/>
              <a:r>
                <a:rPr lang="en-IN" sz="1000" spc="0" baseline="0">
                  <a:ln/>
                  <a:solidFill>
                    <a:srgbClr val="A3A3A3"/>
                  </a:solidFill>
                  <a:latin typeface="Poppins-Regular"/>
                  <a:cs typeface="Poppins-Regular"/>
                  <a:sym typeface="Poppins-Regular"/>
                  <a:rtl val="0"/>
                </a:rPr>
                <a:t>-3:25</a:t>
              </a:r>
            </a:p>
          </p:txBody>
        </p:sp>
        <p:grpSp>
          <p:nvGrpSpPr>
            <p:cNvPr id="31" name="Graphic 22">
              <a:extLst>
                <a:ext uri="{FF2B5EF4-FFF2-40B4-BE49-F238E27FC236}">
                  <a16:creationId xmlns:a16="http://schemas.microsoft.com/office/drawing/2014/main" id="{1C8E854E-56AD-058F-C501-0993C0C4D4C8}"/>
                </a:ext>
              </a:extLst>
            </p:cNvPr>
            <p:cNvGrpSpPr/>
            <p:nvPr/>
          </p:nvGrpSpPr>
          <p:grpSpPr>
            <a:xfrm>
              <a:off x="5564212" y="5075069"/>
              <a:ext cx="4007480" cy="7634"/>
              <a:chOff x="4300409" y="6565987"/>
              <a:chExt cx="4007480" cy="7634"/>
            </a:xfrm>
          </p:grpSpPr>
          <p:sp>
            <p:nvSpPr>
              <p:cNvPr id="51" name="Freeform: Shape 50">
                <a:extLst>
                  <a:ext uri="{FF2B5EF4-FFF2-40B4-BE49-F238E27FC236}">
                    <a16:creationId xmlns:a16="http://schemas.microsoft.com/office/drawing/2014/main" id="{AC5A1FC7-130E-6670-4486-F1D79D0A94FB}"/>
                  </a:ext>
                </a:extLst>
              </p:cNvPr>
              <p:cNvSpPr/>
              <p:nvPr/>
            </p:nvSpPr>
            <p:spPr>
              <a:xfrm>
                <a:off x="4300409" y="6565987"/>
                <a:ext cx="4007480" cy="7634"/>
              </a:xfrm>
              <a:custGeom>
                <a:avLst/>
                <a:gdLst>
                  <a:gd name="connsiteX0" fmla="*/ 0 w 4007480"/>
                  <a:gd name="connsiteY0" fmla="*/ 0 h 7634"/>
                  <a:gd name="connsiteX1" fmla="*/ 4007481 w 4007480"/>
                  <a:gd name="connsiteY1" fmla="*/ 0 h 7634"/>
                </a:gdLst>
                <a:ahLst/>
                <a:cxnLst>
                  <a:cxn ang="0">
                    <a:pos x="connsiteX0" y="connsiteY0"/>
                  </a:cxn>
                  <a:cxn ang="0">
                    <a:pos x="connsiteX1" y="connsiteY1"/>
                  </a:cxn>
                </a:cxnLst>
                <a:rect l="l" t="t" r="r" b="b"/>
                <a:pathLst>
                  <a:path w="4007480" h="7634">
                    <a:moveTo>
                      <a:pt x="0" y="0"/>
                    </a:moveTo>
                    <a:lnTo>
                      <a:pt x="4007481" y="0"/>
                    </a:lnTo>
                  </a:path>
                </a:pathLst>
              </a:custGeom>
              <a:ln w="22903" cap="rnd">
                <a:solidFill>
                  <a:srgbClr val="A3A3A3"/>
                </a:solidFill>
                <a:prstDash val="solid"/>
                <a:round/>
              </a:ln>
            </p:spPr>
            <p:txBody>
              <a:bodyPr rtlCol="0" anchor="ctr"/>
              <a:lstStyle/>
              <a:p>
                <a:endParaRPr lang="en-IN"/>
              </a:p>
            </p:txBody>
          </p:sp>
          <p:sp>
            <p:nvSpPr>
              <p:cNvPr id="52" name="Freeform: Shape 51">
                <a:extLst>
                  <a:ext uri="{FF2B5EF4-FFF2-40B4-BE49-F238E27FC236}">
                    <a16:creationId xmlns:a16="http://schemas.microsoft.com/office/drawing/2014/main" id="{332EAB56-B5FC-6B65-E2B9-D30A36F5F02D}"/>
                  </a:ext>
                </a:extLst>
              </p:cNvPr>
              <p:cNvSpPr/>
              <p:nvPr/>
            </p:nvSpPr>
            <p:spPr>
              <a:xfrm>
                <a:off x="4300409" y="6565987"/>
                <a:ext cx="324992" cy="7634"/>
              </a:xfrm>
              <a:custGeom>
                <a:avLst/>
                <a:gdLst>
                  <a:gd name="connsiteX0" fmla="*/ 0 w 324992"/>
                  <a:gd name="connsiteY0" fmla="*/ 0 h 7634"/>
                  <a:gd name="connsiteX1" fmla="*/ 324993 w 324992"/>
                  <a:gd name="connsiteY1" fmla="*/ 0 h 7634"/>
                </a:gdLst>
                <a:ahLst/>
                <a:cxnLst>
                  <a:cxn ang="0">
                    <a:pos x="connsiteX0" y="connsiteY0"/>
                  </a:cxn>
                  <a:cxn ang="0">
                    <a:pos x="connsiteX1" y="connsiteY1"/>
                  </a:cxn>
                </a:cxnLst>
                <a:rect l="l" t="t" r="r" b="b"/>
                <a:pathLst>
                  <a:path w="324992" h="7634">
                    <a:moveTo>
                      <a:pt x="0" y="0"/>
                    </a:moveTo>
                    <a:lnTo>
                      <a:pt x="324993" y="0"/>
                    </a:lnTo>
                  </a:path>
                </a:pathLst>
              </a:custGeom>
              <a:ln w="22903" cap="rnd">
                <a:solidFill>
                  <a:srgbClr val="FFFFFF"/>
                </a:solidFill>
                <a:prstDash val="solid"/>
                <a:round/>
              </a:ln>
            </p:spPr>
            <p:txBody>
              <a:bodyPr rtlCol="0" anchor="ctr"/>
              <a:lstStyle/>
              <a:p>
                <a:endParaRPr lang="en-IN"/>
              </a:p>
            </p:txBody>
          </p:sp>
        </p:grpSp>
        <p:grpSp>
          <p:nvGrpSpPr>
            <p:cNvPr id="32" name="Graphic 22">
              <a:extLst>
                <a:ext uri="{FF2B5EF4-FFF2-40B4-BE49-F238E27FC236}">
                  <a16:creationId xmlns:a16="http://schemas.microsoft.com/office/drawing/2014/main" id="{050658B7-96F4-D881-2E99-973DA946FB76}"/>
                </a:ext>
              </a:extLst>
            </p:cNvPr>
            <p:cNvGrpSpPr/>
            <p:nvPr/>
          </p:nvGrpSpPr>
          <p:grpSpPr>
            <a:xfrm>
              <a:off x="7104255" y="4451648"/>
              <a:ext cx="1010457" cy="347287"/>
              <a:chOff x="5985836" y="6055175"/>
              <a:chExt cx="682813" cy="234678"/>
            </a:xfrm>
          </p:grpSpPr>
          <p:grpSp>
            <p:nvGrpSpPr>
              <p:cNvPr id="40" name="Graphic 22">
                <a:extLst>
                  <a:ext uri="{FF2B5EF4-FFF2-40B4-BE49-F238E27FC236}">
                    <a16:creationId xmlns:a16="http://schemas.microsoft.com/office/drawing/2014/main" id="{820FA618-44D1-97B3-B246-8C6AEF27C85E}"/>
                  </a:ext>
                </a:extLst>
              </p:cNvPr>
              <p:cNvGrpSpPr/>
              <p:nvPr/>
            </p:nvGrpSpPr>
            <p:grpSpPr>
              <a:xfrm>
                <a:off x="6209903" y="6055175"/>
                <a:ext cx="234678" cy="234678"/>
                <a:chOff x="6209903" y="6055175"/>
                <a:chExt cx="234678" cy="234678"/>
              </a:xfrm>
            </p:grpSpPr>
            <p:sp>
              <p:nvSpPr>
                <p:cNvPr id="47" name="Freeform: Shape 46">
                  <a:extLst>
                    <a:ext uri="{FF2B5EF4-FFF2-40B4-BE49-F238E27FC236}">
                      <a16:creationId xmlns:a16="http://schemas.microsoft.com/office/drawing/2014/main" id="{D7C36C68-8331-917F-B6F2-C0930701890C}"/>
                    </a:ext>
                  </a:extLst>
                </p:cNvPr>
                <p:cNvSpPr/>
                <p:nvPr/>
              </p:nvSpPr>
              <p:spPr>
                <a:xfrm>
                  <a:off x="6209903" y="6055175"/>
                  <a:ext cx="234678" cy="234678"/>
                </a:xfrm>
                <a:custGeom>
                  <a:avLst/>
                  <a:gdLst>
                    <a:gd name="connsiteX0" fmla="*/ 234679 w 234678"/>
                    <a:gd name="connsiteY0" fmla="*/ 117339 h 234678"/>
                    <a:gd name="connsiteX1" fmla="*/ 117339 w 234678"/>
                    <a:gd name="connsiteY1" fmla="*/ 234679 h 234678"/>
                    <a:gd name="connsiteX2" fmla="*/ 0 w 234678"/>
                    <a:gd name="connsiteY2" fmla="*/ 117339 h 234678"/>
                    <a:gd name="connsiteX3" fmla="*/ 117339 w 234678"/>
                    <a:gd name="connsiteY3" fmla="*/ 0 h 234678"/>
                    <a:gd name="connsiteX4" fmla="*/ 234679 w 234678"/>
                    <a:gd name="connsiteY4" fmla="*/ 117339 h 234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678" h="234678">
                      <a:moveTo>
                        <a:pt x="234679" y="117339"/>
                      </a:moveTo>
                      <a:cubicBezTo>
                        <a:pt x="234679" y="182144"/>
                        <a:pt x="182144" y="234679"/>
                        <a:pt x="117339" y="234679"/>
                      </a:cubicBezTo>
                      <a:cubicBezTo>
                        <a:pt x="52535" y="234679"/>
                        <a:pt x="0" y="182144"/>
                        <a:pt x="0" y="117339"/>
                      </a:cubicBezTo>
                      <a:cubicBezTo>
                        <a:pt x="0" y="52535"/>
                        <a:pt x="52535" y="0"/>
                        <a:pt x="117339" y="0"/>
                      </a:cubicBezTo>
                      <a:cubicBezTo>
                        <a:pt x="182144" y="0"/>
                        <a:pt x="234679" y="52535"/>
                        <a:pt x="234679" y="117339"/>
                      </a:cubicBezTo>
                      <a:close/>
                    </a:path>
                  </a:pathLst>
                </a:custGeom>
                <a:solidFill>
                  <a:srgbClr val="FFFFFF"/>
                </a:solidFill>
                <a:ln w="7634" cap="flat">
                  <a:noFill/>
                  <a:prstDash val="solid"/>
                  <a:miter/>
                </a:ln>
              </p:spPr>
              <p:txBody>
                <a:bodyPr rtlCol="0" anchor="ctr"/>
                <a:lstStyle/>
                <a:p>
                  <a:endParaRPr lang="en-IN"/>
                </a:p>
              </p:txBody>
            </p:sp>
            <p:grpSp>
              <p:nvGrpSpPr>
                <p:cNvPr id="48" name="Graphic 22">
                  <a:extLst>
                    <a:ext uri="{FF2B5EF4-FFF2-40B4-BE49-F238E27FC236}">
                      <a16:creationId xmlns:a16="http://schemas.microsoft.com/office/drawing/2014/main" id="{55B521AE-5472-ED8E-F2AA-DF2215607462}"/>
                    </a:ext>
                  </a:extLst>
                </p:cNvPr>
                <p:cNvGrpSpPr/>
                <p:nvPr/>
              </p:nvGrpSpPr>
              <p:grpSpPr>
                <a:xfrm>
                  <a:off x="6289224" y="6120601"/>
                  <a:ext cx="76037" cy="103750"/>
                  <a:chOff x="6289224" y="6120601"/>
                  <a:chExt cx="76037" cy="103750"/>
                </a:xfrm>
                <a:solidFill>
                  <a:srgbClr val="000000"/>
                </a:solidFill>
              </p:grpSpPr>
              <p:sp>
                <p:nvSpPr>
                  <p:cNvPr id="49" name="Freeform: Shape 48">
                    <a:extLst>
                      <a:ext uri="{FF2B5EF4-FFF2-40B4-BE49-F238E27FC236}">
                        <a16:creationId xmlns:a16="http://schemas.microsoft.com/office/drawing/2014/main" id="{50C1606A-DE72-A9CC-8111-CFBAC8735CF0}"/>
                      </a:ext>
                    </a:extLst>
                  </p:cNvPr>
                  <p:cNvSpPr/>
                  <p:nvPr/>
                </p:nvSpPr>
                <p:spPr>
                  <a:xfrm>
                    <a:off x="6289224" y="6120601"/>
                    <a:ext cx="25345" cy="103750"/>
                  </a:xfrm>
                  <a:custGeom>
                    <a:avLst/>
                    <a:gdLst>
                      <a:gd name="connsiteX0" fmla="*/ 0 w 25345"/>
                      <a:gd name="connsiteY0" fmla="*/ 0 h 103750"/>
                      <a:gd name="connsiteX1" fmla="*/ 25346 w 25345"/>
                      <a:gd name="connsiteY1" fmla="*/ 0 h 103750"/>
                      <a:gd name="connsiteX2" fmla="*/ 25346 w 25345"/>
                      <a:gd name="connsiteY2" fmla="*/ 103750 h 103750"/>
                      <a:gd name="connsiteX3" fmla="*/ 0 w 25345"/>
                      <a:gd name="connsiteY3" fmla="*/ 103750 h 103750"/>
                    </a:gdLst>
                    <a:ahLst/>
                    <a:cxnLst>
                      <a:cxn ang="0">
                        <a:pos x="connsiteX0" y="connsiteY0"/>
                      </a:cxn>
                      <a:cxn ang="0">
                        <a:pos x="connsiteX1" y="connsiteY1"/>
                      </a:cxn>
                      <a:cxn ang="0">
                        <a:pos x="connsiteX2" y="connsiteY2"/>
                      </a:cxn>
                      <a:cxn ang="0">
                        <a:pos x="connsiteX3" y="connsiteY3"/>
                      </a:cxn>
                    </a:cxnLst>
                    <a:rect l="l" t="t" r="r" b="b"/>
                    <a:pathLst>
                      <a:path w="25345" h="103750">
                        <a:moveTo>
                          <a:pt x="0" y="0"/>
                        </a:moveTo>
                        <a:lnTo>
                          <a:pt x="25346" y="0"/>
                        </a:lnTo>
                        <a:lnTo>
                          <a:pt x="25346" y="103750"/>
                        </a:lnTo>
                        <a:lnTo>
                          <a:pt x="0" y="103750"/>
                        </a:lnTo>
                        <a:close/>
                      </a:path>
                    </a:pathLst>
                  </a:custGeom>
                  <a:solidFill>
                    <a:srgbClr val="000000"/>
                  </a:solidFill>
                  <a:ln w="7634"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D9CD340D-FD6D-530D-0CBA-BFE954D0243B}"/>
                      </a:ext>
                    </a:extLst>
                  </p:cNvPr>
                  <p:cNvSpPr/>
                  <p:nvPr/>
                </p:nvSpPr>
                <p:spPr>
                  <a:xfrm>
                    <a:off x="6339916" y="6120601"/>
                    <a:ext cx="25345" cy="103750"/>
                  </a:xfrm>
                  <a:custGeom>
                    <a:avLst/>
                    <a:gdLst>
                      <a:gd name="connsiteX0" fmla="*/ 0 w 25345"/>
                      <a:gd name="connsiteY0" fmla="*/ 0 h 103750"/>
                      <a:gd name="connsiteX1" fmla="*/ 25346 w 25345"/>
                      <a:gd name="connsiteY1" fmla="*/ 0 h 103750"/>
                      <a:gd name="connsiteX2" fmla="*/ 25346 w 25345"/>
                      <a:gd name="connsiteY2" fmla="*/ 103750 h 103750"/>
                      <a:gd name="connsiteX3" fmla="*/ 0 w 25345"/>
                      <a:gd name="connsiteY3" fmla="*/ 103750 h 103750"/>
                    </a:gdLst>
                    <a:ahLst/>
                    <a:cxnLst>
                      <a:cxn ang="0">
                        <a:pos x="connsiteX0" y="connsiteY0"/>
                      </a:cxn>
                      <a:cxn ang="0">
                        <a:pos x="connsiteX1" y="connsiteY1"/>
                      </a:cxn>
                      <a:cxn ang="0">
                        <a:pos x="connsiteX2" y="connsiteY2"/>
                      </a:cxn>
                      <a:cxn ang="0">
                        <a:pos x="connsiteX3" y="connsiteY3"/>
                      </a:cxn>
                    </a:cxnLst>
                    <a:rect l="l" t="t" r="r" b="b"/>
                    <a:pathLst>
                      <a:path w="25345" h="103750">
                        <a:moveTo>
                          <a:pt x="0" y="0"/>
                        </a:moveTo>
                        <a:lnTo>
                          <a:pt x="25346" y="0"/>
                        </a:lnTo>
                        <a:lnTo>
                          <a:pt x="25346" y="103750"/>
                        </a:lnTo>
                        <a:lnTo>
                          <a:pt x="0" y="103750"/>
                        </a:lnTo>
                        <a:close/>
                      </a:path>
                    </a:pathLst>
                  </a:custGeom>
                  <a:solidFill>
                    <a:srgbClr val="000000"/>
                  </a:solidFill>
                  <a:ln w="7634" cap="flat">
                    <a:noFill/>
                    <a:prstDash val="solid"/>
                    <a:miter/>
                  </a:ln>
                </p:spPr>
                <p:txBody>
                  <a:bodyPr rtlCol="0" anchor="ctr"/>
                  <a:lstStyle/>
                  <a:p>
                    <a:endParaRPr lang="en-IN"/>
                  </a:p>
                </p:txBody>
              </p:sp>
            </p:grpSp>
          </p:grpSp>
          <p:grpSp>
            <p:nvGrpSpPr>
              <p:cNvPr id="41" name="Graphic 22">
                <a:extLst>
                  <a:ext uri="{FF2B5EF4-FFF2-40B4-BE49-F238E27FC236}">
                    <a16:creationId xmlns:a16="http://schemas.microsoft.com/office/drawing/2014/main" id="{60010601-BDA0-F254-2CFC-26A7589A473C}"/>
                  </a:ext>
                </a:extLst>
              </p:cNvPr>
              <p:cNvGrpSpPr/>
              <p:nvPr/>
            </p:nvGrpSpPr>
            <p:grpSpPr>
              <a:xfrm>
                <a:off x="6565205" y="6114036"/>
                <a:ext cx="103444" cy="111613"/>
                <a:chOff x="6565205" y="6114036"/>
                <a:chExt cx="103444" cy="111613"/>
              </a:xfrm>
              <a:solidFill>
                <a:srgbClr val="FFFFFF"/>
              </a:solidFill>
            </p:grpSpPr>
            <p:sp>
              <p:nvSpPr>
                <p:cNvPr id="45" name="Freeform: Shape 44">
                  <a:extLst>
                    <a:ext uri="{FF2B5EF4-FFF2-40B4-BE49-F238E27FC236}">
                      <a16:creationId xmlns:a16="http://schemas.microsoft.com/office/drawing/2014/main" id="{823FBC19-DC7C-BB70-8687-22A94A174B2B}"/>
                    </a:ext>
                  </a:extLst>
                </p:cNvPr>
                <p:cNvSpPr/>
                <p:nvPr/>
              </p:nvSpPr>
              <p:spPr>
                <a:xfrm>
                  <a:off x="6565205" y="6114036"/>
                  <a:ext cx="96650" cy="111613"/>
                </a:xfrm>
                <a:custGeom>
                  <a:avLst/>
                  <a:gdLst>
                    <a:gd name="connsiteX0" fmla="*/ 96650 w 96650"/>
                    <a:gd name="connsiteY0" fmla="*/ 55807 h 111613"/>
                    <a:gd name="connsiteX1" fmla="*/ 0 w 96650"/>
                    <a:gd name="connsiteY1" fmla="*/ 0 h 111613"/>
                    <a:gd name="connsiteX2" fmla="*/ 0 w 96650"/>
                    <a:gd name="connsiteY2" fmla="*/ 111614 h 111613"/>
                    <a:gd name="connsiteX3" fmla="*/ 96650 w 96650"/>
                    <a:gd name="connsiteY3" fmla="*/ 55807 h 111613"/>
                  </a:gdLst>
                  <a:ahLst/>
                  <a:cxnLst>
                    <a:cxn ang="0">
                      <a:pos x="connsiteX0" y="connsiteY0"/>
                    </a:cxn>
                    <a:cxn ang="0">
                      <a:pos x="connsiteX1" y="connsiteY1"/>
                    </a:cxn>
                    <a:cxn ang="0">
                      <a:pos x="connsiteX2" y="connsiteY2"/>
                    </a:cxn>
                    <a:cxn ang="0">
                      <a:pos x="connsiteX3" y="connsiteY3"/>
                    </a:cxn>
                  </a:cxnLst>
                  <a:rect l="l" t="t" r="r" b="b"/>
                  <a:pathLst>
                    <a:path w="96650" h="111613">
                      <a:moveTo>
                        <a:pt x="96650" y="55807"/>
                      </a:moveTo>
                      <a:lnTo>
                        <a:pt x="0" y="0"/>
                      </a:lnTo>
                      <a:lnTo>
                        <a:pt x="0" y="111614"/>
                      </a:lnTo>
                      <a:lnTo>
                        <a:pt x="96650" y="55807"/>
                      </a:lnTo>
                      <a:close/>
                    </a:path>
                  </a:pathLst>
                </a:custGeom>
                <a:solidFill>
                  <a:srgbClr val="FFFFFF"/>
                </a:solidFill>
                <a:ln w="7634"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22BA690C-4A1D-1E48-3067-0F5ECAE4CDC7}"/>
                    </a:ext>
                  </a:extLst>
                </p:cNvPr>
                <p:cNvSpPr/>
                <p:nvPr/>
              </p:nvSpPr>
              <p:spPr>
                <a:xfrm>
                  <a:off x="6655060" y="6114036"/>
                  <a:ext cx="13589" cy="111613"/>
                </a:xfrm>
                <a:custGeom>
                  <a:avLst/>
                  <a:gdLst>
                    <a:gd name="connsiteX0" fmla="*/ 0 w 13589"/>
                    <a:gd name="connsiteY0" fmla="*/ 0 h 111613"/>
                    <a:gd name="connsiteX1" fmla="*/ 13589 w 13589"/>
                    <a:gd name="connsiteY1" fmla="*/ 0 h 111613"/>
                    <a:gd name="connsiteX2" fmla="*/ 13589 w 13589"/>
                    <a:gd name="connsiteY2" fmla="*/ 111614 h 111613"/>
                    <a:gd name="connsiteX3" fmla="*/ 0 w 13589"/>
                    <a:gd name="connsiteY3" fmla="*/ 111614 h 111613"/>
                  </a:gdLst>
                  <a:ahLst/>
                  <a:cxnLst>
                    <a:cxn ang="0">
                      <a:pos x="connsiteX0" y="connsiteY0"/>
                    </a:cxn>
                    <a:cxn ang="0">
                      <a:pos x="connsiteX1" y="connsiteY1"/>
                    </a:cxn>
                    <a:cxn ang="0">
                      <a:pos x="connsiteX2" y="connsiteY2"/>
                    </a:cxn>
                    <a:cxn ang="0">
                      <a:pos x="connsiteX3" y="connsiteY3"/>
                    </a:cxn>
                  </a:cxnLst>
                  <a:rect l="l" t="t" r="r" b="b"/>
                  <a:pathLst>
                    <a:path w="13589" h="111613">
                      <a:moveTo>
                        <a:pt x="0" y="0"/>
                      </a:moveTo>
                      <a:lnTo>
                        <a:pt x="13589" y="0"/>
                      </a:lnTo>
                      <a:lnTo>
                        <a:pt x="13589" y="111614"/>
                      </a:lnTo>
                      <a:lnTo>
                        <a:pt x="0" y="111614"/>
                      </a:lnTo>
                      <a:close/>
                    </a:path>
                  </a:pathLst>
                </a:custGeom>
                <a:solidFill>
                  <a:srgbClr val="FFFFFF"/>
                </a:solidFill>
                <a:ln w="7634" cap="flat">
                  <a:noFill/>
                  <a:prstDash val="solid"/>
                  <a:miter/>
                </a:ln>
              </p:spPr>
              <p:txBody>
                <a:bodyPr rtlCol="0" anchor="ctr"/>
                <a:lstStyle/>
                <a:p>
                  <a:endParaRPr lang="en-IN"/>
                </a:p>
              </p:txBody>
            </p:sp>
          </p:grpSp>
          <p:grpSp>
            <p:nvGrpSpPr>
              <p:cNvPr id="42" name="Graphic 22">
                <a:extLst>
                  <a:ext uri="{FF2B5EF4-FFF2-40B4-BE49-F238E27FC236}">
                    <a16:creationId xmlns:a16="http://schemas.microsoft.com/office/drawing/2014/main" id="{A210DD5A-0529-AA3C-B45A-D0857B0B1A3F}"/>
                  </a:ext>
                </a:extLst>
              </p:cNvPr>
              <p:cNvGrpSpPr/>
              <p:nvPr/>
            </p:nvGrpSpPr>
            <p:grpSpPr>
              <a:xfrm>
                <a:off x="5985836" y="6114036"/>
                <a:ext cx="103521" cy="111613"/>
                <a:chOff x="5985836" y="6114036"/>
                <a:chExt cx="103521" cy="111613"/>
              </a:xfrm>
              <a:solidFill>
                <a:srgbClr val="FFFFFF"/>
              </a:solidFill>
            </p:grpSpPr>
            <p:sp>
              <p:nvSpPr>
                <p:cNvPr id="43" name="Freeform: Shape 42">
                  <a:extLst>
                    <a:ext uri="{FF2B5EF4-FFF2-40B4-BE49-F238E27FC236}">
                      <a16:creationId xmlns:a16="http://schemas.microsoft.com/office/drawing/2014/main" id="{B9151AC2-788B-F23B-0B36-04F59257F922}"/>
                    </a:ext>
                  </a:extLst>
                </p:cNvPr>
                <p:cNvSpPr/>
                <p:nvPr/>
              </p:nvSpPr>
              <p:spPr>
                <a:xfrm>
                  <a:off x="5992631" y="6114036"/>
                  <a:ext cx="96726" cy="111613"/>
                </a:xfrm>
                <a:custGeom>
                  <a:avLst/>
                  <a:gdLst>
                    <a:gd name="connsiteX0" fmla="*/ 0 w 96726"/>
                    <a:gd name="connsiteY0" fmla="*/ 55807 h 111613"/>
                    <a:gd name="connsiteX1" fmla="*/ 96727 w 96726"/>
                    <a:gd name="connsiteY1" fmla="*/ 0 h 111613"/>
                    <a:gd name="connsiteX2" fmla="*/ 96727 w 96726"/>
                    <a:gd name="connsiteY2" fmla="*/ 111614 h 111613"/>
                    <a:gd name="connsiteX3" fmla="*/ 0 w 96726"/>
                    <a:gd name="connsiteY3" fmla="*/ 55807 h 111613"/>
                  </a:gdLst>
                  <a:ahLst/>
                  <a:cxnLst>
                    <a:cxn ang="0">
                      <a:pos x="connsiteX0" y="connsiteY0"/>
                    </a:cxn>
                    <a:cxn ang="0">
                      <a:pos x="connsiteX1" y="connsiteY1"/>
                    </a:cxn>
                    <a:cxn ang="0">
                      <a:pos x="connsiteX2" y="connsiteY2"/>
                    </a:cxn>
                    <a:cxn ang="0">
                      <a:pos x="connsiteX3" y="connsiteY3"/>
                    </a:cxn>
                  </a:cxnLst>
                  <a:rect l="l" t="t" r="r" b="b"/>
                  <a:pathLst>
                    <a:path w="96726" h="111613">
                      <a:moveTo>
                        <a:pt x="0" y="55807"/>
                      </a:moveTo>
                      <a:lnTo>
                        <a:pt x="96727" y="0"/>
                      </a:lnTo>
                      <a:lnTo>
                        <a:pt x="96727" y="111614"/>
                      </a:lnTo>
                      <a:lnTo>
                        <a:pt x="0" y="55807"/>
                      </a:lnTo>
                      <a:close/>
                    </a:path>
                  </a:pathLst>
                </a:custGeom>
                <a:solidFill>
                  <a:srgbClr val="FFFFFF"/>
                </a:solidFill>
                <a:ln w="7634"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90E57C74-DED0-8317-A3AE-4DFBCA965066}"/>
                    </a:ext>
                  </a:extLst>
                </p:cNvPr>
                <p:cNvSpPr/>
                <p:nvPr/>
              </p:nvSpPr>
              <p:spPr>
                <a:xfrm rot="-10800000">
                  <a:off x="5985836" y="6114036"/>
                  <a:ext cx="13589" cy="111613"/>
                </a:xfrm>
                <a:custGeom>
                  <a:avLst/>
                  <a:gdLst>
                    <a:gd name="connsiteX0" fmla="*/ 0 w 13589"/>
                    <a:gd name="connsiteY0" fmla="*/ 0 h 111613"/>
                    <a:gd name="connsiteX1" fmla="*/ 13589 w 13589"/>
                    <a:gd name="connsiteY1" fmla="*/ 0 h 111613"/>
                    <a:gd name="connsiteX2" fmla="*/ 13589 w 13589"/>
                    <a:gd name="connsiteY2" fmla="*/ 111614 h 111613"/>
                    <a:gd name="connsiteX3" fmla="*/ 0 w 13589"/>
                    <a:gd name="connsiteY3" fmla="*/ 111614 h 111613"/>
                  </a:gdLst>
                  <a:ahLst/>
                  <a:cxnLst>
                    <a:cxn ang="0">
                      <a:pos x="connsiteX0" y="connsiteY0"/>
                    </a:cxn>
                    <a:cxn ang="0">
                      <a:pos x="connsiteX1" y="connsiteY1"/>
                    </a:cxn>
                    <a:cxn ang="0">
                      <a:pos x="connsiteX2" y="connsiteY2"/>
                    </a:cxn>
                    <a:cxn ang="0">
                      <a:pos x="connsiteX3" y="connsiteY3"/>
                    </a:cxn>
                  </a:cxnLst>
                  <a:rect l="l" t="t" r="r" b="b"/>
                  <a:pathLst>
                    <a:path w="13589" h="111613">
                      <a:moveTo>
                        <a:pt x="0" y="0"/>
                      </a:moveTo>
                      <a:lnTo>
                        <a:pt x="13589" y="0"/>
                      </a:lnTo>
                      <a:lnTo>
                        <a:pt x="13589" y="111614"/>
                      </a:lnTo>
                      <a:lnTo>
                        <a:pt x="0" y="111614"/>
                      </a:lnTo>
                      <a:close/>
                    </a:path>
                  </a:pathLst>
                </a:custGeom>
                <a:solidFill>
                  <a:srgbClr val="FFFFFF"/>
                </a:solidFill>
                <a:ln w="7634" cap="flat">
                  <a:noFill/>
                  <a:prstDash val="solid"/>
                  <a:miter/>
                </a:ln>
              </p:spPr>
              <p:txBody>
                <a:bodyPr rtlCol="0" anchor="ctr"/>
                <a:lstStyle/>
                <a:p>
                  <a:endParaRPr lang="en-IN"/>
                </a:p>
              </p:txBody>
            </p:sp>
          </p:grpSp>
        </p:grpSp>
        <p:grpSp>
          <p:nvGrpSpPr>
            <p:cNvPr id="33" name="Graphic 22">
              <a:extLst>
                <a:ext uri="{FF2B5EF4-FFF2-40B4-BE49-F238E27FC236}">
                  <a16:creationId xmlns:a16="http://schemas.microsoft.com/office/drawing/2014/main" id="{6CB8281E-DCBB-D0AF-9343-8A148E7629EF}"/>
                </a:ext>
              </a:extLst>
            </p:cNvPr>
            <p:cNvGrpSpPr/>
            <p:nvPr/>
          </p:nvGrpSpPr>
          <p:grpSpPr>
            <a:xfrm>
              <a:off x="8494199" y="4551745"/>
              <a:ext cx="185055" cy="193980"/>
              <a:chOff x="6925086" y="6122815"/>
              <a:chExt cx="125050" cy="131081"/>
            </a:xfrm>
            <a:solidFill>
              <a:srgbClr val="1ED760"/>
            </a:solidFill>
          </p:grpSpPr>
          <p:sp>
            <p:nvSpPr>
              <p:cNvPr id="38" name="Freeform: Shape 37">
                <a:extLst>
                  <a:ext uri="{FF2B5EF4-FFF2-40B4-BE49-F238E27FC236}">
                    <a16:creationId xmlns:a16="http://schemas.microsoft.com/office/drawing/2014/main" id="{CD7EE529-DD72-33DD-40B9-3ACF9149E192}"/>
                  </a:ext>
                </a:extLst>
              </p:cNvPr>
              <p:cNvSpPr/>
              <p:nvPr/>
            </p:nvSpPr>
            <p:spPr>
              <a:xfrm>
                <a:off x="6925086" y="6122815"/>
                <a:ext cx="125050" cy="110621"/>
              </a:xfrm>
              <a:custGeom>
                <a:avLst/>
                <a:gdLst>
                  <a:gd name="connsiteX0" fmla="*/ 94742 w 125050"/>
                  <a:gd name="connsiteY0" fmla="*/ 0 h 110621"/>
                  <a:gd name="connsiteX1" fmla="*/ 30308 w 125050"/>
                  <a:gd name="connsiteY1" fmla="*/ 0 h 110621"/>
                  <a:gd name="connsiteX2" fmla="*/ 0 w 125050"/>
                  <a:gd name="connsiteY2" fmla="*/ 30308 h 110621"/>
                  <a:gd name="connsiteX3" fmla="*/ 0 w 125050"/>
                  <a:gd name="connsiteY3" fmla="*/ 64892 h 110621"/>
                  <a:gd name="connsiteX4" fmla="*/ 30308 w 125050"/>
                  <a:gd name="connsiteY4" fmla="*/ 95200 h 110621"/>
                  <a:gd name="connsiteX5" fmla="*/ 45424 w 125050"/>
                  <a:gd name="connsiteY5" fmla="*/ 95200 h 110621"/>
                  <a:gd name="connsiteX6" fmla="*/ 49165 w 125050"/>
                  <a:gd name="connsiteY6" fmla="*/ 91459 h 110621"/>
                  <a:gd name="connsiteX7" fmla="*/ 45424 w 125050"/>
                  <a:gd name="connsiteY7" fmla="*/ 87718 h 110621"/>
                  <a:gd name="connsiteX8" fmla="*/ 30308 w 125050"/>
                  <a:gd name="connsiteY8" fmla="*/ 87718 h 110621"/>
                  <a:gd name="connsiteX9" fmla="*/ 7482 w 125050"/>
                  <a:gd name="connsiteY9" fmla="*/ 64892 h 110621"/>
                  <a:gd name="connsiteX10" fmla="*/ 7482 w 125050"/>
                  <a:gd name="connsiteY10" fmla="*/ 30308 h 110621"/>
                  <a:gd name="connsiteX11" fmla="*/ 30308 w 125050"/>
                  <a:gd name="connsiteY11" fmla="*/ 7482 h 110621"/>
                  <a:gd name="connsiteX12" fmla="*/ 94742 w 125050"/>
                  <a:gd name="connsiteY12" fmla="*/ 7482 h 110621"/>
                  <a:gd name="connsiteX13" fmla="*/ 117569 w 125050"/>
                  <a:gd name="connsiteY13" fmla="*/ 30308 h 110621"/>
                  <a:gd name="connsiteX14" fmla="*/ 117569 w 125050"/>
                  <a:gd name="connsiteY14" fmla="*/ 64892 h 110621"/>
                  <a:gd name="connsiteX15" fmla="*/ 94742 w 125050"/>
                  <a:gd name="connsiteY15" fmla="*/ 87718 h 110621"/>
                  <a:gd name="connsiteX16" fmla="*/ 67335 w 125050"/>
                  <a:gd name="connsiteY16" fmla="*/ 87718 h 110621"/>
                  <a:gd name="connsiteX17" fmla="*/ 76343 w 125050"/>
                  <a:gd name="connsiteY17" fmla="*/ 78710 h 110621"/>
                  <a:gd name="connsiteX18" fmla="*/ 76343 w 125050"/>
                  <a:gd name="connsiteY18" fmla="*/ 73366 h 110621"/>
                  <a:gd name="connsiteX19" fmla="*/ 71000 w 125050"/>
                  <a:gd name="connsiteY19" fmla="*/ 73366 h 110621"/>
                  <a:gd name="connsiteX20" fmla="*/ 55578 w 125050"/>
                  <a:gd name="connsiteY20" fmla="*/ 88787 h 110621"/>
                  <a:gd name="connsiteX21" fmla="*/ 54509 w 125050"/>
                  <a:gd name="connsiteY21" fmla="*/ 91459 h 110621"/>
                  <a:gd name="connsiteX22" fmla="*/ 55578 w 125050"/>
                  <a:gd name="connsiteY22" fmla="*/ 94131 h 110621"/>
                  <a:gd name="connsiteX23" fmla="*/ 71000 w 125050"/>
                  <a:gd name="connsiteY23" fmla="*/ 109552 h 110621"/>
                  <a:gd name="connsiteX24" fmla="*/ 73671 w 125050"/>
                  <a:gd name="connsiteY24" fmla="*/ 110621 h 110621"/>
                  <a:gd name="connsiteX25" fmla="*/ 76343 w 125050"/>
                  <a:gd name="connsiteY25" fmla="*/ 109552 h 110621"/>
                  <a:gd name="connsiteX26" fmla="*/ 76343 w 125050"/>
                  <a:gd name="connsiteY26" fmla="*/ 104208 h 110621"/>
                  <a:gd name="connsiteX27" fmla="*/ 67335 w 125050"/>
                  <a:gd name="connsiteY27" fmla="*/ 95200 h 110621"/>
                  <a:gd name="connsiteX28" fmla="*/ 94742 w 125050"/>
                  <a:gd name="connsiteY28" fmla="*/ 95200 h 110621"/>
                  <a:gd name="connsiteX29" fmla="*/ 125050 w 125050"/>
                  <a:gd name="connsiteY29" fmla="*/ 64892 h 110621"/>
                  <a:gd name="connsiteX30" fmla="*/ 125050 w 125050"/>
                  <a:gd name="connsiteY30" fmla="*/ 30308 h 110621"/>
                  <a:gd name="connsiteX31" fmla="*/ 94742 w 125050"/>
                  <a:gd name="connsiteY31" fmla="*/ 0 h 11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5050" h="110621">
                    <a:moveTo>
                      <a:pt x="94742" y="0"/>
                    </a:moveTo>
                    <a:lnTo>
                      <a:pt x="30308" y="0"/>
                    </a:lnTo>
                    <a:cubicBezTo>
                      <a:pt x="13589" y="0"/>
                      <a:pt x="0" y="13589"/>
                      <a:pt x="0" y="30308"/>
                    </a:cubicBezTo>
                    <a:lnTo>
                      <a:pt x="0" y="64892"/>
                    </a:lnTo>
                    <a:cubicBezTo>
                      <a:pt x="0" y="81611"/>
                      <a:pt x="13589" y="95200"/>
                      <a:pt x="30308" y="95200"/>
                    </a:cubicBezTo>
                    <a:lnTo>
                      <a:pt x="45424" y="95200"/>
                    </a:lnTo>
                    <a:cubicBezTo>
                      <a:pt x="47486" y="95200"/>
                      <a:pt x="49165" y="93520"/>
                      <a:pt x="49165" y="91459"/>
                    </a:cubicBezTo>
                    <a:cubicBezTo>
                      <a:pt x="49165" y="89398"/>
                      <a:pt x="47486" y="87718"/>
                      <a:pt x="45424" y="87718"/>
                    </a:cubicBezTo>
                    <a:lnTo>
                      <a:pt x="30308" y="87718"/>
                    </a:lnTo>
                    <a:cubicBezTo>
                      <a:pt x="17712" y="87718"/>
                      <a:pt x="7482" y="77488"/>
                      <a:pt x="7482" y="64892"/>
                    </a:cubicBezTo>
                    <a:lnTo>
                      <a:pt x="7482" y="30308"/>
                    </a:lnTo>
                    <a:cubicBezTo>
                      <a:pt x="7482" y="17712"/>
                      <a:pt x="17712" y="7482"/>
                      <a:pt x="30308" y="7482"/>
                    </a:cubicBezTo>
                    <a:lnTo>
                      <a:pt x="94742" y="7482"/>
                    </a:lnTo>
                    <a:cubicBezTo>
                      <a:pt x="107338" y="7482"/>
                      <a:pt x="117569" y="17712"/>
                      <a:pt x="117569" y="30308"/>
                    </a:cubicBezTo>
                    <a:lnTo>
                      <a:pt x="117569" y="64892"/>
                    </a:lnTo>
                    <a:cubicBezTo>
                      <a:pt x="117569" y="77488"/>
                      <a:pt x="107338" y="87718"/>
                      <a:pt x="94742" y="87718"/>
                    </a:cubicBezTo>
                    <a:lnTo>
                      <a:pt x="67335" y="87718"/>
                    </a:lnTo>
                    <a:lnTo>
                      <a:pt x="76343" y="78710"/>
                    </a:lnTo>
                    <a:cubicBezTo>
                      <a:pt x="77794" y="77259"/>
                      <a:pt x="77794" y="74816"/>
                      <a:pt x="76343" y="73366"/>
                    </a:cubicBezTo>
                    <a:cubicBezTo>
                      <a:pt x="74893" y="71915"/>
                      <a:pt x="72450" y="71915"/>
                      <a:pt x="71000" y="73366"/>
                    </a:cubicBezTo>
                    <a:lnTo>
                      <a:pt x="55578" y="88787"/>
                    </a:lnTo>
                    <a:cubicBezTo>
                      <a:pt x="54891" y="89474"/>
                      <a:pt x="54509" y="90467"/>
                      <a:pt x="54509" y="91459"/>
                    </a:cubicBezTo>
                    <a:cubicBezTo>
                      <a:pt x="54509" y="92452"/>
                      <a:pt x="54891" y="93444"/>
                      <a:pt x="55578" y="94131"/>
                    </a:cubicBezTo>
                    <a:lnTo>
                      <a:pt x="71000" y="109552"/>
                    </a:lnTo>
                    <a:cubicBezTo>
                      <a:pt x="71763" y="110316"/>
                      <a:pt x="72679" y="110621"/>
                      <a:pt x="73671" y="110621"/>
                    </a:cubicBezTo>
                    <a:cubicBezTo>
                      <a:pt x="74664" y="110621"/>
                      <a:pt x="75580" y="110239"/>
                      <a:pt x="76343" y="109552"/>
                    </a:cubicBezTo>
                    <a:cubicBezTo>
                      <a:pt x="77794" y="108102"/>
                      <a:pt x="77794" y="105659"/>
                      <a:pt x="76343" y="104208"/>
                    </a:cubicBezTo>
                    <a:lnTo>
                      <a:pt x="67335" y="95200"/>
                    </a:lnTo>
                    <a:lnTo>
                      <a:pt x="94742" y="95200"/>
                    </a:lnTo>
                    <a:cubicBezTo>
                      <a:pt x="111461" y="95200"/>
                      <a:pt x="125050" y="81611"/>
                      <a:pt x="125050" y="64892"/>
                    </a:cubicBezTo>
                    <a:lnTo>
                      <a:pt x="125050" y="30308"/>
                    </a:lnTo>
                    <a:cubicBezTo>
                      <a:pt x="125050" y="13589"/>
                      <a:pt x="111461" y="0"/>
                      <a:pt x="94742" y="0"/>
                    </a:cubicBezTo>
                    <a:close/>
                  </a:path>
                </a:pathLst>
              </a:custGeom>
              <a:solidFill>
                <a:srgbClr val="1ED760"/>
              </a:solidFill>
              <a:ln w="7634"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8A42ABFE-D282-6D0A-6D49-862E412181AC}"/>
                  </a:ext>
                </a:extLst>
              </p:cNvPr>
              <p:cNvSpPr/>
              <p:nvPr/>
            </p:nvSpPr>
            <p:spPr>
              <a:xfrm>
                <a:off x="6987611" y="6243514"/>
                <a:ext cx="10382" cy="10382"/>
              </a:xfrm>
              <a:custGeom>
                <a:avLst/>
                <a:gdLst>
                  <a:gd name="connsiteX0" fmla="*/ 10383 w 10382"/>
                  <a:gd name="connsiteY0" fmla="*/ 5191 h 10382"/>
                  <a:gd name="connsiteX1" fmla="*/ 5192 w 10382"/>
                  <a:gd name="connsiteY1" fmla="*/ 10383 h 10382"/>
                  <a:gd name="connsiteX2" fmla="*/ 0 w 10382"/>
                  <a:gd name="connsiteY2" fmla="*/ 5191 h 10382"/>
                  <a:gd name="connsiteX3" fmla="*/ 5192 w 10382"/>
                  <a:gd name="connsiteY3" fmla="*/ 0 h 10382"/>
                  <a:gd name="connsiteX4" fmla="*/ 10383 w 10382"/>
                  <a:gd name="connsiteY4" fmla="*/ 5191 h 1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82" h="10382">
                    <a:moveTo>
                      <a:pt x="10383" y="5191"/>
                    </a:moveTo>
                    <a:cubicBezTo>
                      <a:pt x="10383" y="8058"/>
                      <a:pt x="8059" y="10383"/>
                      <a:pt x="5192" y="10383"/>
                    </a:cubicBezTo>
                    <a:cubicBezTo>
                      <a:pt x="2325" y="10383"/>
                      <a:pt x="0" y="8058"/>
                      <a:pt x="0" y="5191"/>
                    </a:cubicBezTo>
                    <a:cubicBezTo>
                      <a:pt x="0" y="2324"/>
                      <a:pt x="2325" y="0"/>
                      <a:pt x="5192" y="0"/>
                    </a:cubicBezTo>
                    <a:cubicBezTo>
                      <a:pt x="8059" y="0"/>
                      <a:pt x="10383" y="2324"/>
                      <a:pt x="10383" y="5191"/>
                    </a:cubicBezTo>
                    <a:close/>
                  </a:path>
                </a:pathLst>
              </a:custGeom>
              <a:solidFill>
                <a:srgbClr val="1ED760"/>
              </a:solidFill>
              <a:ln w="7634" cap="flat">
                <a:noFill/>
                <a:prstDash val="solid"/>
                <a:miter/>
              </a:ln>
            </p:spPr>
            <p:txBody>
              <a:bodyPr rtlCol="0" anchor="ctr"/>
              <a:lstStyle/>
              <a:p>
                <a:endParaRPr lang="en-IN"/>
              </a:p>
            </p:txBody>
          </p:sp>
        </p:grpSp>
        <p:grpSp>
          <p:nvGrpSpPr>
            <p:cNvPr id="34" name="Graphic 22">
              <a:extLst>
                <a:ext uri="{FF2B5EF4-FFF2-40B4-BE49-F238E27FC236}">
                  <a16:creationId xmlns:a16="http://schemas.microsoft.com/office/drawing/2014/main" id="{77C5B4E9-76B9-9FA7-C205-C7764CD17151}"/>
                </a:ext>
              </a:extLst>
            </p:cNvPr>
            <p:cNvGrpSpPr/>
            <p:nvPr/>
          </p:nvGrpSpPr>
          <p:grpSpPr>
            <a:xfrm>
              <a:off x="6527182" y="4550596"/>
              <a:ext cx="177618" cy="141560"/>
              <a:chOff x="5595881" y="6122039"/>
              <a:chExt cx="120025" cy="95659"/>
            </a:xfrm>
            <a:solidFill>
              <a:srgbClr val="FFFFFF"/>
            </a:solidFill>
          </p:grpSpPr>
          <p:sp>
            <p:nvSpPr>
              <p:cNvPr id="35" name="Freeform: Shape 34">
                <a:extLst>
                  <a:ext uri="{FF2B5EF4-FFF2-40B4-BE49-F238E27FC236}">
                    <a16:creationId xmlns:a16="http://schemas.microsoft.com/office/drawing/2014/main" id="{A9FC70A8-3D1F-0838-6D57-6BB90DAECF61}"/>
                  </a:ext>
                </a:extLst>
              </p:cNvPr>
              <p:cNvSpPr/>
              <p:nvPr/>
            </p:nvSpPr>
            <p:spPr>
              <a:xfrm>
                <a:off x="5595881" y="6133630"/>
                <a:ext cx="120025" cy="84068"/>
              </a:xfrm>
              <a:custGeom>
                <a:avLst/>
                <a:gdLst>
                  <a:gd name="connsiteX0" fmla="*/ 99470 w 120025"/>
                  <a:gd name="connsiteY0" fmla="*/ 60184 h 84068"/>
                  <a:gd name="connsiteX1" fmla="*/ 96188 w 120025"/>
                  <a:gd name="connsiteY1" fmla="*/ 55527 h 84068"/>
                  <a:gd name="connsiteX2" fmla="*/ 98936 w 120025"/>
                  <a:gd name="connsiteY2" fmla="*/ 49114 h 84068"/>
                  <a:gd name="connsiteX3" fmla="*/ 105883 w 120025"/>
                  <a:gd name="connsiteY3" fmla="*/ 49649 h 84068"/>
                  <a:gd name="connsiteX4" fmla="*/ 118480 w 120025"/>
                  <a:gd name="connsiteY4" fmla="*/ 62245 h 84068"/>
                  <a:gd name="connsiteX5" fmla="*/ 118480 w 120025"/>
                  <a:gd name="connsiteY5" fmla="*/ 70032 h 84068"/>
                  <a:gd name="connsiteX6" fmla="*/ 105959 w 120025"/>
                  <a:gd name="connsiteY6" fmla="*/ 82552 h 84068"/>
                  <a:gd name="connsiteX7" fmla="*/ 97867 w 120025"/>
                  <a:gd name="connsiteY7" fmla="*/ 82247 h 84068"/>
                  <a:gd name="connsiteX8" fmla="*/ 97562 w 120025"/>
                  <a:gd name="connsiteY8" fmla="*/ 74078 h 84068"/>
                  <a:gd name="connsiteX9" fmla="*/ 99394 w 120025"/>
                  <a:gd name="connsiteY9" fmla="*/ 72399 h 84068"/>
                  <a:gd name="connsiteX10" fmla="*/ 99241 w 120025"/>
                  <a:gd name="connsiteY10" fmla="*/ 72017 h 84068"/>
                  <a:gd name="connsiteX11" fmla="*/ 92599 w 120025"/>
                  <a:gd name="connsiteY11" fmla="*/ 72017 h 84068"/>
                  <a:gd name="connsiteX12" fmla="*/ 79010 w 120025"/>
                  <a:gd name="connsiteY12" fmla="*/ 67818 h 84068"/>
                  <a:gd name="connsiteX13" fmla="*/ 73513 w 120025"/>
                  <a:gd name="connsiteY13" fmla="*/ 62627 h 84068"/>
                  <a:gd name="connsiteX14" fmla="*/ 37250 w 120025"/>
                  <a:gd name="connsiteY14" fmla="*/ 17203 h 84068"/>
                  <a:gd name="connsiteX15" fmla="*/ 26715 w 120025"/>
                  <a:gd name="connsiteY15" fmla="*/ 12088 h 84068"/>
                  <a:gd name="connsiteX16" fmla="*/ 6331 w 120025"/>
                  <a:gd name="connsiteY16" fmla="*/ 12088 h 84068"/>
                  <a:gd name="connsiteX17" fmla="*/ 376 w 120025"/>
                  <a:gd name="connsiteY17" fmla="*/ 4072 h 84068"/>
                  <a:gd name="connsiteX18" fmla="*/ 5797 w 120025"/>
                  <a:gd name="connsiteY18" fmla="*/ 102 h 84068"/>
                  <a:gd name="connsiteX19" fmla="*/ 28700 w 120025"/>
                  <a:gd name="connsiteY19" fmla="*/ 102 h 84068"/>
                  <a:gd name="connsiteX20" fmla="*/ 45496 w 120025"/>
                  <a:gd name="connsiteY20" fmla="*/ 8423 h 84068"/>
                  <a:gd name="connsiteX21" fmla="*/ 73590 w 120025"/>
                  <a:gd name="connsiteY21" fmla="*/ 43465 h 84068"/>
                  <a:gd name="connsiteX22" fmla="*/ 82903 w 120025"/>
                  <a:gd name="connsiteY22" fmla="*/ 55069 h 84068"/>
                  <a:gd name="connsiteX23" fmla="*/ 92752 w 120025"/>
                  <a:gd name="connsiteY23" fmla="*/ 59878 h 84068"/>
                  <a:gd name="connsiteX24" fmla="*/ 99394 w 120025"/>
                  <a:gd name="connsiteY24" fmla="*/ 59878 h 84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0025" h="84068">
                    <a:moveTo>
                      <a:pt x="99470" y="60184"/>
                    </a:moveTo>
                    <a:cubicBezTo>
                      <a:pt x="98020" y="58657"/>
                      <a:pt x="96569" y="57512"/>
                      <a:pt x="96188" y="55527"/>
                    </a:cubicBezTo>
                    <a:cubicBezTo>
                      <a:pt x="95729" y="53008"/>
                      <a:pt x="96721" y="50488"/>
                      <a:pt x="98936" y="49114"/>
                    </a:cubicBezTo>
                    <a:cubicBezTo>
                      <a:pt x="101150" y="47816"/>
                      <a:pt x="103974" y="47893"/>
                      <a:pt x="105883" y="49649"/>
                    </a:cubicBezTo>
                    <a:cubicBezTo>
                      <a:pt x="110158" y="53771"/>
                      <a:pt x="114357" y="57970"/>
                      <a:pt x="118480" y="62245"/>
                    </a:cubicBezTo>
                    <a:cubicBezTo>
                      <a:pt x="120541" y="64383"/>
                      <a:pt x="120541" y="67895"/>
                      <a:pt x="118480" y="70032"/>
                    </a:cubicBezTo>
                    <a:cubicBezTo>
                      <a:pt x="114357" y="74307"/>
                      <a:pt x="110234" y="78430"/>
                      <a:pt x="105959" y="82552"/>
                    </a:cubicBezTo>
                    <a:cubicBezTo>
                      <a:pt x="103669" y="84766"/>
                      <a:pt x="100005" y="84461"/>
                      <a:pt x="97867" y="82247"/>
                    </a:cubicBezTo>
                    <a:cubicBezTo>
                      <a:pt x="95653" y="80033"/>
                      <a:pt x="95500" y="76521"/>
                      <a:pt x="97562" y="74078"/>
                    </a:cubicBezTo>
                    <a:cubicBezTo>
                      <a:pt x="98096" y="73468"/>
                      <a:pt x="98783" y="72933"/>
                      <a:pt x="99394" y="72399"/>
                    </a:cubicBezTo>
                    <a:cubicBezTo>
                      <a:pt x="99394" y="72246"/>
                      <a:pt x="99317" y="72170"/>
                      <a:pt x="99241" y="72017"/>
                    </a:cubicBezTo>
                    <a:cubicBezTo>
                      <a:pt x="97027" y="72017"/>
                      <a:pt x="94813" y="72017"/>
                      <a:pt x="92599" y="72017"/>
                    </a:cubicBezTo>
                    <a:cubicBezTo>
                      <a:pt x="87637" y="72017"/>
                      <a:pt x="83133" y="70567"/>
                      <a:pt x="79010" y="67818"/>
                    </a:cubicBezTo>
                    <a:cubicBezTo>
                      <a:pt x="76872" y="66368"/>
                      <a:pt x="75117" y="64612"/>
                      <a:pt x="73513" y="62627"/>
                    </a:cubicBezTo>
                    <a:cubicBezTo>
                      <a:pt x="61451" y="47511"/>
                      <a:pt x="49313" y="32395"/>
                      <a:pt x="37250" y="17203"/>
                    </a:cubicBezTo>
                    <a:cubicBezTo>
                      <a:pt x="34502" y="13767"/>
                      <a:pt x="31143" y="12011"/>
                      <a:pt x="26715" y="12088"/>
                    </a:cubicBezTo>
                    <a:cubicBezTo>
                      <a:pt x="19920" y="12088"/>
                      <a:pt x="13126" y="12088"/>
                      <a:pt x="6331" y="12088"/>
                    </a:cubicBezTo>
                    <a:cubicBezTo>
                      <a:pt x="1827" y="12088"/>
                      <a:pt x="-1074" y="8041"/>
                      <a:pt x="376" y="4072"/>
                    </a:cubicBezTo>
                    <a:cubicBezTo>
                      <a:pt x="1217" y="1781"/>
                      <a:pt x="3354" y="102"/>
                      <a:pt x="5797" y="102"/>
                    </a:cubicBezTo>
                    <a:cubicBezTo>
                      <a:pt x="13431" y="102"/>
                      <a:pt x="21066" y="-127"/>
                      <a:pt x="28700" y="102"/>
                    </a:cubicBezTo>
                    <a:cubicBezTo>
                      <a:pt x="35495" y="331"/>
                      <a:pt x="41220" y="3156"/>
                      <a:pt x="45496" y="8423"/>
                    </a:cubicBezTo>
                    <a:cubicBezTo>
                      <a:pt x="54962" y="20027"/>
                      <a:pt x="64276" y="31784"/>
                      <a:pt x="73590" y="43465"/>
                    </a:cubicBezTo>
                    <a:cubicBezTo>
                      <a:pt x="76720" y="47358"/>
                      <a:pt x="79774" y="51175"/>
                      <a:pt x="82903" y="55069"/>
                    </a:cubicBezTo>
                    <a:cubicBezTo>
                      <a:pt x="85423" y="58199"/>
                      <a:pt x="88629" y="59878"/>
                      <a:pt x="92752" y="59878"/>
                    </a:cubicBezTo>
                    <a:cubicBezTo>
                      <a:pt x="94889" y="59878"/>
                      <a:pt x="96951" y="59878"/>
                      <a:pt x="99394" y="59878"/>
                    </a:cubicBezTo>
                    <a:close/>
                  </a:path>
                </a:pathLst>
              </a:custGeom>
              <a:solidFill>
                <a:srgbClr val="FFFFFF"/>
              </a:solidFill>
              <a:ln w="7634"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09A7DD61-4723-09BE-7661-3EF020A8D542}"/>
                  </a:ext>
                </a:extLst>
              </p:cNvPr>
              <p:cNvSpPr/>
              <p:nvPr/>
            </p:nvSpPr>
            <p:spPr>
              <a:xfrm>
                <a:off x="5661751" y="6122039"/>
                <a:ext cx="54079" cy="38845"/>
              </a:xfrm>
              <a:custGeom>
                <a:avLst/>
                <a:gdLst>
                  <a:gd name="connsiteX0" fmla="*/ 33217 w 54079"/>
                  <a:gd name="connsiteY0" fmla="*/ 23832 h 38845"/>
                  <a:gd name="connsiteX1" fmla="*/ 24591 w 54079"/>
                  <a:gd name="connsiteY1" fmla="*/ 24061 h 38845"/>
                  <a:gd name="connsiteX2" fmla="*/ 17033 w 54079"/>
                  <a:gd name="connsiteY2" fmla="*/ 28718 h 38845"/>
                  <a:gd name="connsiteX3" fmla="*/ 10773 w 54079"/>
                  <a:gd name="connsiteY3" fmla="*/ 36505 h 38845"/>
                  <a:gd name="connsiteX4" fmla="*/ 4360 w 54079"/>
                  <a:gd name="connsiteY4" fmla="*/ 38566 h 38845"/>
                  <a:gd name="connsiteX5" fmla="*/ 85 w 54079"/>
                  <a:gd name="connsiteY5" fmla="*/ 33527 h 38845"/>
                  <a:gd name="connsiteX6" fmla="*/ 848 w 54079"/>
                  <a:gd name="connsiteY6" fmla="*/ 29939 h 38845"/>
                  <a:gd name="connsiteX7" fmla="*/ 11231 w 54079"/>
                  <a:gd name="connsiteY7" fmla="*/ 17572 h 38845"/>
                  <a:gd name="connsiteX8" fmla="*/ 26500 w 54079"/>
                  <a:gd name="connsiteY8" fmla="*/ 11922 h 38845"/>
                  <a:gd name="connsiteX9" fmla="*/ 33447 w 54079"/>
                  <a:gd name="connsiteY9" fmla="*/ 11617 h 38845"/>
                  <a:gd name="connsiteX10" fmla="*/ 31767 w 54079"/>
                  <a:gd name="connsiteY10" fmla="*/ 10090 h 38845"/>
                  <a:gd name="connsiteX11" fmla="*/ 31920 w 54079"/>
                  <a:gd name="connsiteY11" fmla="*/ 1768 h 38845"/>
                  <a:gd name="connsiteX12" fmla="*/ 40165 w 54079"/>
                  <a:gd name="connsiteY12" fmla="*/ 1616 h 38845"/>
                  <a:gd name="connsiteX13" fmla="*/ 52456 w 54079"/>
                  <a:gd name="connsiteY13" fmla="*/ 13907 h 38845"/>
                  <a:gd name="connsiteX14" fmla="*/ 52380 w 54079"/>
                  <a:gd name="connsiteY14" fmla="*/ 21999 h 38845"/>
                  <a:gd name="connsiteX15" fmla="*/ 40089 w 54079"/>
                  <a:gd name="connsiteY15" fmla="*/ 34291 h 38845"/>
                  <a:gd name="connsiteX16" fmla="*/ 31767 w 54079"/>
                  <a:gd name="connsiteY16" fmla="*/ 34138 h 38845"/>
                  <a:gd name="connsiteX17" fmla="*/ 31767 w 54079"/>
                  <a:gd name="connsiteY17" fmla="*/ 25817 h 38845"/>
                  <a:gd name="connsiteX18" fmla="*/ 33370 w 54079"/>
                  <a:gd name="connsiteY18" fmla="*/ 24290 h 38845"/>
                  <a:gd name="connsiteX19" fmla="*/ 33294 w 54079"/>
                  <a:gd name="connsiteY19" fmla="*/ 23908 h 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79" h="38845">
                    <a:moveTo>
                      <a:pt x="33217" y="23832"/>
                    </a:moveTo>
                    <a:cubicBezTo>
                      <a:pt x="30317" y="23908"/>
                      <a:pt x="27416" y="23603"/>
                      <a:pt x="24591" y="24061"/>
                    </a:cubicBezTo>
                    <a:cubicBezTo>
                      <a:pt x="21461" y="24519"/>
                      <a:pt x="19018" y="26275"/>
                      <a:pt x="17033" y="28718"/>
                    </a:cubicBezTo>
                    <a:cubicBezTo>
                      <a:pt x="14972" y="31313"/>
                      <a:pt x="12910" y="33909"/>
                      <a:pt x="10773" y="36505"/>
                    </a:cubicBezTo>
                    <a:cubicBezTo>
                      <a:pt x="9093" y="38490"/>
                      <a:pt x="6956" y="39329"/>
                      <a:pt x="4360" y="38566"/>
                    </a:cubicBezTo>
                    <a:cubicBezTo>
                      <a:pt x="1841" y="37802"/>
                      <a:pt x="466" y="36047"/>
                      <a:pt x="85" y="33527"/>
                    </a:cubicBezTo>
                    <a:cubicBezTo>
                      <a:pt x="-144" y="32229"/>
                      <a:pt x="85" y="30932"/>
                      <a:pt x="848" y="29939"/>
                    </a:cubicBezTo>
                    <a:cubicBezTo>
                      <a:pt x="4131" y="25664"/>
                      <a:pt x="7108" y="21160"/>
                      <a:pt x="11231" y="17572"/>
                    </a:cubicBezTo>
                    <a:cubicBezTo>
                      <a:pt x="15582" y="13754"/>
                      <a:pt x="20774" y="11922"/>
                      <a:pt x="26500" y="11922"/>
                    </a:cubicBezTo>
                    <a:cubicBezTo>
                      <a:pt x="28714" y="11922"/>
                      <a:pt x="31004" y="11922"/>
                      <a:pt x="33447" y="11617"/>
                    </a:cubicBezTo>
                    <a:cubicBezTo>
                      <a:pt x="32912" y="11082"/>
                      <a:pt x="32301" y="10624"/>
                      <a:pt x="31767" y="10090"/>
                    </a:cubicBezTo>
                    <a:cubicBezTo>
                      <a:pt x="29477" y="7647"/>
                      <a:pt x="29553" y="4059"/>
                      <a:pt x="31920" y="1768"/>
                    </a:cubicBezTo>
                    <a:cubicBezTo>
                      <a:pt x="34134" y="-445"/>
                      <a:pt x="37798" y="-675"/>
                      <a:pt x="40165" y="1616"/>
                    </a:cubicBezTo>
                    <a:cubicBezTo>
                      <a:pt x="44364" y="5662"/>
                      <a:pt x="48410" y="9785"/>
                      <a:pt x="52456" y="13907"/>
                    </a:cubicBezTo>
                    <a:cubicBezTo>
                      <a:pt x="54670" y="16197"/>
                      <a:pt x="54594" y="19709"/>
                      <a:pt x="52380" y="21999"/>
                    </a:cubicBezTo>
                    <a:cubicBezTo>
                      <a:pt x="48334" y="26122"/>
                      <a:pt x="44211" y="30244"/>
                      <a:pt x="40089" y="34291"/>
                    </a:cubicBezTo>
                    <a:cubicBezTo>
                      <a:pt x="37722" y="36581"/>
                      <a:pt x="33981" y="36428"/>
                      <a:pt x="31767" y="34138"/>
                    </a:cubicBezTo>
                    <a:cubicBezTo>
                      <a:pt x="29477" y="31848"/>
                      <a:pt x="29477" y="28183"/>
                      <a:pt x="31767" y="25817"/>
                    </a:cubicBezTo>
                    <a:cubicBezTo>
                      <a:pt x="32301" y="25282"/>
                      <a:pt x="32836" y="24824"/>
                      <a:pt x="33370" y="24290"/>
                    </a:cubicBezTo>
                    <a:cubicBezTo>
                      <a:pt x="33370" y="24137"/>
                      <a:pt x="33370" y="24061"/>
                      <a:pt x="33294" y="23908"/>
                    </a:cubicBezTo>
                    <a:close/>
                  </a:path>
                </a:pathLst>
              </a:custGeom>
              <a:solidFill>
                <a:srgbClr val="FFFFFF"/>
              </a:solidFill>
              <a:ln w="7634"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A608EFF9-F85E-C2F9-D2EA-FA3A32C93B88}"/>
                  </a:ext>
                </a:extLst>
              </p:cNvPr>
              <p:cNvSpPr/>
              <p:nvPr/>
            </p:nvSpPr>
            <p:spPr>
              <a:xfrm>
                <a:off x="5596028" y="6178543"/>
                <a:ext cx="53998" cy="27257"/>
              </a:xfrm>
              <a:custGeom>
                <a:avLst/>
                <a:gdLst>
                  <a:gd name="connsiteX0" fmla="*/ 17254 w 53998"/>
                  <a:gd name="connsiteY0" fmla="*/ 27257 h 27257"/>
                  <a:gd name="connsiteX1" fmla="*/ 6337 w 53998"/>
                  <a:gd name="connsiteY1" fmla="*/ 27257 h 27257"/>
                  <a:gd name="connsiteX2" fmla="*/ 0 w 53998"/>
                  <a:gd name="connsiteY2" fmla="*/ 21226 h 27257"/>
                  <a:gd name="connsiteX3" fmla="*/ 6413 w 53998"/>
                  <a:gd name="connsiteY3" fmla="*/ 15195 h 27257"/>
                  <a:gd name="connsiteX4" fmla="*/ 26338 w 53998"/>
                  <a:gd name="connsiteY4" fmla="*/ 15195 h 27257"/>
                  <a:gd name="connsiteX5" fmla="*/ 37332 w 53998"/>
                  <a:gd name="connsiteY5" fmla="*/ 9851 h 27257"/>
                  <a:gd name="connsiteX6" fmla="*/ 43592 w 53998"/>
                  <a:gd name="connsiteY6" fmla="*/ 2064 h 27257"/>
                  <a:gd name="connsiteX7" fmla="*/ 50463 w 53998"/>
                  <a:gd name="connsiteY7" fmla="*/ 537 h 27257"/>
                  <a:gd name="connsiteX8" fmla="*/ 53975 w 53998"/>
                  <a:gd name="connsiteY8" fmla="*/ 6568 h 27257"/>
                  <a:gd name="connsiteX9" fmla="*/ 52676 w 53998"/>
                  <a:gd name="connsiteY9" fmla="*/ 9775 h 27257"/>
                  <a:gd name="connsiteX10" fmla="*/ 45348 w 53998"/>
                  <a:gd name="connsiteY10" fmla="*/ 18860 h 27257"/>
                  <a:gd name="connsiteX11" fmla="*/ 27636 w 53998"/>
                  <a:gd name="connsiteY11" fmla="*/ 27181 h 27257"/>
                  <a:gd name="connsiteX12" fmla="*/ 17254 w 53998"/>
                  <a:gd name="connsiteY12" fmla="*/ 27181 h 27257"/>
                  <a:gd name="connsiteX13" fmla="*/ 17254 w 53998"/>
                  <a:gd name="connsiteY13" fmla="*/ 27181 h 2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998" h="27257">
                    <a:moveTo>
                      <a:pt x="17254" y="27257"/>
                    </a:moveTo>
                    <a:cubicBezTo>
                      <a:pt x="13589" y="27257"/>
                      <a:pt x="9925" y="27257"/>
                      <a:pt x="6337" y="27257"/>
                    </a:cubicBezTo>
                    <a:cubicBezTo>
                      <a:pt x="2595" y="27257"/>
                      <a:pt x="0" y="24738"/>
                      <a:pt x="0" y="21226"/>
                    </a:cubicBezTo>
                    <a:cubicBezTo>
                      <a:pt x="0" y="17714"/>
                      <a:pt x="2595" y="15271"/>
                      <a:pt x="6413" y="15195"/>
                    </a:cubicBezTo>
                    <a:cubicBezTo>
                      <a:pt x="13054" y="15195"/>
                      <a:pt x="19697" y="15119"/>
                      <a:pt x="26338" y="15195"/>
                    </a:cubicBezTo>
                    <a:cubicBezTo>
                      <a:pt x="30995" y="15195"/>
                      <a:pt x="34583" y="13516"/>
                      <a:pt x="37332" y="9851"/>
                    </a:cubicBezTo>
                    <a:cubicBezTo>
                      <a:pt x="39316" y="7179"/>
                      <a:pt x="41454" y="4583"/>
                      <a:pt x="43592" y="2064"/>
                    </a:cubicBezTo>
                    <a:cubicBezTo>
                      <a:pt x="45348" y="3"/>
                      <a:pt x="48096" y="-532"/>
                      <a:pt x="50463" y="537"/>
                    </a:cubicBezTo>
                    <a:cubicBezTo>
                      <a:pt x="52753" y="1606"/>
                      <a:pt x="54203" y="3896"/>
                      <a:pt x="53975" y="6568"/>
                    </a:cubicBezTo>
                    <a:cubicBezTo>
                      <a:pt x="53898" y="7790"/>
                      <a:pt x="53440" y="8859"/>
                      <a:pt x="52676" y="9775"/>
                    </a:cubicBezTo>
                    <a:cubicBezTo>
                      <a:pt x="50234" y="12829"/>
                      <a:pt x="47867" y="15882"/>
                      <a:pt x="45348" y="18860"/>
                    </a:cubicBezTo>
                    <a:cubicBezTo>
                      <a:pt x="40691" y="24280"/>
                      <a:pt x="34736" y="27028"/>
                      <a:pt x="27636" y="27181"/>
                    </a:cubicBezTo>
                    <a:cubicBezTo>
                      <a:pt x="24201" y="27257"/>
                      <a:pt x="20689" y="27181"/>
                      <a:pt x="17254" y="27181"/>
                    </a:cubicBezTo>
                    <a:lnTo>
                      <a:pt x="17254" y="27181"/>
                    </a:lnTo>
                    <a:close/>
                  </a:path>
                </a:pathLst>
              </a:custGeom>
              <a:solidFill>
                <a:srgbClr val="FFFFFF"/>
              </a:solidFill>
              <a:ln w="7634" cap="flat">
                <a:noFill/>
                <a:prstDash val="solid"/>
                <a:miter/>
              </a:ln>
            </p:spPr>
            <p:txBody>
              <a:bodyPr rtlCol="0" anchor="ctr"/>
              <a:lstStyle/>
              <a:p>
                <a:endParaRPr lang="en-IN"/>
              </a:p>
            </p:txBody>
          </p:sp>
        </p:grpSp>
      </p:grpSp>
      <p:sp>
        <p:nvSpPr>
          <p:cNvPr id="53" name="TextBox 52">
            <a:extLst>
              <a:ext uri="{FF2B5EF4-FFF2-40B4-BE49-F238E27FC236}">
                <a16:creationId xmlns:a16="http://schemas.microsoft.com/office/drawing/2014/main" id="{36AB1A4B-47BD-8991-CC23-99E442ADB941}"/>
              </a:ext>
            </a:extLst>
          </p:cNvPr>
          <p:cNvSpPr txBox="1"/>
          <p:nvPr/>
        </p:nvSpPr>
        <p:spPr>
          <a:xfrm>
            <a:off x="665966" y="488919"/>
            <a:ext cx="3842719" cy="707886"/>
          </a:xfrm>
          <a:prstGeom prst="rect">
            <a:avLst/>
          </a:prstGeom>
          <a:noFill/>
        </p:spPr>
        <p:txBody>
          <a:bodyPr wrap="square" rtlCol="0">
            <a:spAutoFit/>
          </a:bodyPr>
          <a:lstStyle/>
          <a:p>
            <a:r>
              <a:rPr lang="en-IN" sz="4000">
                <a:solidFill>
                  <a:srgbClr val="0FBE5D"/>
                </a:solidFill>
                <a:latin typeface="Poppins Medium" panose="00000600000000000000" pitchFamily="50" charset="0"/>
                <a:cs typeface="Poppins Medium" panose="00000600000000000000" pitchFamily="50" charset="0"/>
              </a:rPr>
              <a:t>Conclusion</a:t>
            </a:r>
            <a:endParaRPr lang="en-US" sz="4000" b="1">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87387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75000"/>
                <a:lumOff val="25000"/>
              </a:schemeClr>
            </a:gs>
            <a:gs pos="31000">
              <a:srgbClr val="121212"/>
            </a:gs>
          </a:gsLst>
          <a:lin ang="5400000" scaled="1"/>
        </a:gradFill>
        <a:effectLst/>
      </p:bgPr>
    </p:bg>
    <p:spTree>
      <p:nvGrpSpPr>
        <p:cNvPr id="1" name="">
          <a:extLst>
            <a:ext uri="{FF2B5EF4-FFF2-40B4-BE49-F238E27FC236}">
              <a16:creationId xmlns:a16="http://schemas.microsoft.com/office/drawing/2014/main" id="{45AC440D-7AE0-1D1A-AC08-9C911EF53513}"/>
            </a:ext>
          </a:extLst>
        </p:cNvPr>
        <p:cNvGrpSpPr/>
        <p:nvPr/>
      </p:nvGrpSpPr>
      <p:grpSpPr>
        <a:xfrm>
          <a:off x="0" y="0"/>
          <a:ext cx="0" cy="0"/>
          <a:chOff x="0" y="0"/>
          <a:chExt cx="0" cy="0"/>
        </a:xfrm>
      </p:grpSpPr>
      <p:sp>
        <p:nvSpPr>
          <p:cNvPr id="66" name="TextBox 65">
            <a:extLst>
              <a:ext uri="{FF2B5EF4-FFF2-40B4-BE49-F238E27FC236}">
                <a16:creationId xmlns:a16="http://schemas.microsoft.com/office/drawing/2014/main" id="{95005F4F-A018-5576-1432-8B6E94BB6EEA}"/>
              </a:ext>
            </a:extLst>
          </p:cNvPr>
          <p:cNvSpPr txBox="1"/>
          <p:nvPr/>
        </p:nvSpPr>
        <p:spPr>
          <a:xfrm>
            <a:off x="3953427" y="2337144"/>
            <a:ext cx="4285147" cy="1015663"/>
          </a:xfrm>
          <a:prstGeom prst="rect">
            <a:avLst/>
          </a:prstGeom>
          <a:noFill/>
        </p:spPr>
        <p:txBody>
          <a:bodyPr wrap="none" rtlCol="0">
            <a:spAutoFit/>
          </a:bodyPr>
          <a:lstStyle/>
          <a:p>
            <a:pPr algn="ctr"/>
            <a:r>
              <a:rPr lang="en-IN" sz="6000">
                <a:solidFill>
                  <a:srgbClr val="1ED760"/>
                </a:solidFill>
                <a:latin typeface="Poppins SemiBold" panose="00000700000000000000" pitchFamily="50" charset="0"/>
                <a:cs typeface="Poppins SemiBold" panose="00000700000000000000" pitchFamily="50" charset="0"/>
              </a:rPr>
              <a:t>Thank You</a:t>
            </a:r>
          </a:p>
        </p:txBody>
      </p:sp>
      <p:sp>
        <p:nvSpPr>
          <p:cNvPr id="67" name="Freeform: Shape 66">
            <a:extLst>
              <a:ext uri="{FF2B5EF4-FFF2-40B4-BE49-F238E27FC236}">
                <a16:creationId xmlns:a16="http://schemas.microsoft.com/office/drawing/2014/main" id="{CBE09F82-6AA6-01D1-C8F5-43A2EBBAFBAB}"/>
              </a:ext>
            </a:extLst>
          </p:cNvPr>
          <p:cNvSpPr/>
          <p:nvPr/>
        </p:nvSpPr>
        <p:spPr>
          <a:xfrm>
            <a:off x="0" y="5689950"/>
            <a:ext cx="12192000" cy="1168889"/>
          </a:xfrm>
          <a:custGeom>
            <a:avLst/>
            <a:gdLst>
              <a:gd name="connsiteX0" fmla="*/ 0 w 12192000"/>
              <a:gd name="connsiteY0" fmla="*/ 0 h 1168889"/>
              <a:gd name="connsiteX1" fmla="*/ 12192000 w 12192000"/>
              <a:gd name="connsiteY1" fmla="*/ 0 h 1168889"/>
              <a:gd name="connsiteX2" fmla="*/ 12192000 w 12192000"/>
              <a:gd name="connsiteY2" fmla="*/ 1168890 h 1168889"/>
              <a:gd name="connsiteX3" fmla="*/ 0 w 12192000"/>
              <a:gd name="connsiteY3" fmla="*/ 1168890 h 1168889"/>
              <a:gd name="connsiteX4" fmla="*/ 0 w 12192000"/>
              <a:gd name="connsiteY4" fmla="*/ 0 h 1168889"/>
              <a:gd name="connsiteX5" fmla="*/ 0 w 12192000"/>
              <a:gd name="connsiteY5" fmla="*/ 0 h 11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168889">
                <a:moveTo>
                  <a:pt x="0" y="0"/>
                </a:moveTo>
                <a:lnTo>
                  <a:pt x="12192000" y="0"/>
                </a:lnTo>
                <a:lnTo>
                  <a:pt x="12192000" y="1168890"/>
                </a:lnTo>
                <a:lnTo>
                  <a:pt x="0" y="1168890"/>
                </a:lnTo>
                <a:lnTo>
                  <a:pt x="0" y="0"/>
                </a:lnTo>
                <a:lnTo>
                  <a:pt x="0" y="0"/>
                </a:lnTo>
                <a:close/>
              </a:path>
            </a:pathLst>
          </a:cu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nvGrpSpPr>
          <p:cNvPr id="71" name="Graphic 22">
            <a:extLst>
              <a:ext uri="{FF2B5EF4-FFF2-40B4-BE49-F238E27FC236}">
                <a16:creationId xmlns:a16="http://schemas.microsoft.com/office/drawing/2014/main" id="{0C21D9D5-E74A-830A-AC36-2DB572D874A7}"/>
              </a:ext>
            </a:extLst>
          </p:cNvPr>
          <p:cNvGrpSpPr/>
          <p:nvPr/>
        </p:nvGrpSpPr>
        <p:grpSpPr>
          <a:xfrm>
            <a:off x="389726" y="6220471"/>
            <a:ext cx="141998" cy="134058"/>
            <a:chOff x="3193815" y="6207327"/>
            <a:chExt cx="141998" cy="134058"/>
          </a:xfrm>
        </p:grpSpPr>
        <p:sp>
          <p:nvSpPr>
            <p:cNvPr id="72" name="Freeform: Shape 71">
              <a:extLst>
                <a:ext uri="{FF2B5EF4-FFF2-40B4-BE49-F238E27FC236}">
                  <a16:creationId xmlns:a16="http://schemas.microsoft.com/office/drawing/2014/main" id="{971C0F0B-4C83-8D8E-EED8-34BCC06C3BA0}"/>
                </a:ext>
              </a:extLst>
            </p:cNvPr>
            <p:cNvSpPr/>
            <p:nvPr/>
          </p:nvSpPr>
          <p:spPr>
            <a:xfrm>
              <a:off x="3193815" y="6207327"/>
              <a:ext cx="141998" cy="134058"/>
            </a:xfrm>
            <a:custGeom>
              <a:avLst/>
              <a:gdLst>
                <a:gd name="connsiteX0" fmla="*/ 106499 w 141998"/>
                <a:gd name="connsiteY0" fmla="*/ 0 h 134058"/>
                <a:gd name="connsiteX1" fmla="*/ 70999 w 141998"/>
                <a:gd name="connsiteY1" fmla="*/ 27942 h 134058"/>
                <a:gd name="connsiteX2" fmla="*/ 35500 w 141998"/>
                <a:gd name="connsiteY2" fmla="*/ 0 h 134058"/>
                <a:gd name="connsiteX3" fmla="*/ 0 w 141998"/>
                <a:gd name="connsiteY3" fmla="*/ 36263 h 134058"/>
                <a:gd name="connsiteX4" fmla="*/ 70999 w 141998"/>
                <a:gd name="connsiteY4" fmla="*/ 134059 h 134058"/>
                <a:gd name="connsiteX5" fmla="*/ 141998 w 141998"/>
                <a:gd name="connsiteY5" fmla="*/ 36263 h 134058"/>
                <a:gd name="connsiteX6" fmla="*/ 106499 w 141998"/>
                <a:gd name="connsiteY6" fmla="*/ 0 h 134058"/>
                <a:gd name="connsiteX7" fmla="*/ 106499 w 141998"/>
                <a:gd name="connsiteY7" fmla="*/ 0 h 134058"/>
                <a:gd name="connsiteX8" fmla="*/ 70999 w 141998"/>
                <a:gd name="connsiteY8" fmla="*/ 128791 h 134058"/>
                <a:gd name="connsiteX9" fmla="*/ 4123 w 141998"/>
                <a:gd name="connsiteY9" fmla="*/ 36263 h 134058"/>
                <a:gd name="connsiteX10" fmla="*/ 13665 w 141998"/>
                <a:gd name="connsiteY10" fmla="*/ 14353 h 134058"/>
                <a:gd name="connsiteX11" fmla="*/ 35500 w 141998"/>
                <a:gd name="connsiteY11" fmla="*/ 4199 h 134058"/>
                <a:gd name="connsiteX12" fmla="*/ 67258 w 141998"/>
                <a:gd name="connsiteY12" fmla="*/ 29850 h 134058"/>
                <a:gd name="connsiteX13" fmla="*/ 70999 w 141998"/>
                <a:gd name="connsiteY13" fmla="*/ 37255 h 134058"/>
                <a:gd name="connsiteX14" fmla="*/ 74740 w 141998"/>
                <a:gd name="connsiteY14" fmla="*/ 29850 h 134058"/>
                <a:gd name="connsiteX15" fmla="*/ 106499 w 141998"/>
                <a:gd name="connsiteY15" fmla="*/ 4199 h 134058"/>
                <a:gd name="connsiteX16" fmla="*/ 137876 w 141998"/>
                <a:gd name="connsiteY16" fmla="*/ 36339 h 134058"/>
                <a:gd name="connsiteX17" fmla="*/ 70999 w 141998"/>
                <a:gd name="connsiteY17" fmla="*/ 128867 h 134058"/>
                <a:gd name="connsiteX18" fmla="*/ 70999 w 141998"/>
                <a:gd name="connsiteY18" fmla="*/ 128867 h 13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1998" h="134058">
                  <a:moveTo>
                    <a:pt x="106499" y="0"/>
                  </a:moveTo>
                  <a:cubicBezTo>
                    <a:pt x="94360" y="0"/>
                    <a:pt x="81305" y="7634"/>
                    <a:pt x="70999" y="27942"/>
                  </a:cubicBezTo>
                  <a:cubicBezTo>
                    <a:pt x="60693" y="7634"/>
                    <a:pt x="47638" y="0"/>
                    <a:pt x="35500" y="0"/>
                  </a:cubicBezTo>
                  <a:cubicBezTo>
                    <a:pt x="16566" y="0"/>
                    <a:pt x="0" y="18551"/>
                    <a:pt x="0" y="36263"/>
                  </a:cubicBezTo>
                  <a:cubicBezTo>
                    <a:pt x="0" y="80008"/>
                    <a:pt x="70999" y="134059"/>
                    <a:pt x="70999" y="134059"/>
                  </a:cubicBezTo>
                  <a:cubicBezTo>
                    <a:pt x="70999" y="134059"/>
                    <a:pt x="141998" y="79931"/>
                    <a:pt x="141998" y="36263"/>
                  </a:cubicBezTo>
                  <a:cubicBezTo>
                    <a:pt x="141998" y="18475"/>
                    <a:pt x="125432" y="0"/>
                    <a:pt x="106499" y="0"/>
                  </a:cubicBezTo>
                  <a:lnTo>
                    <a:pt x="106499" y="0"/>
                  </a:lnTo>
                  <a:close/>
                  <a:moveTo>
                    <a:pt x="70999" y="128791"/>
                  </a:moveTo>
                  <a:cubicBezTo>
                    <a:pt x="58479" y="118714"/>
                    <a:pt x="4123" y="72908"/>
                    <a:pt x="4123" y="36263"/>
                  </a:cubicBezTo>
                  <a:cubicBezTo>
                    <a:pt x="4428" y="28018"/>
                    <a:pt x="7863" y="20231"/>
                    <a:pt x="13665" y="14353"/>
                  </a:cubicBezTo>
                  <a:cubicBezTo>
                    <a:pt x="19238" y="8169"/>
                    <a:pt x="27102" y="4428"/>
                    <a:pt x="35500" y="4199"/>
                  </a:cubicBezTo>
                  <a:cubicBezTo>
                    <a:pt x="47791" y="4199"/>
                    <a:pt x="58784" y="13055"/>
                    <a:pt x="67258" y="29850"/>
                  </a:cubicBezTo>
                  <a:lnTo>
                    <a:pt x="70999" y="37255"/>
                  </a:lnTo>
                  <a:lnTo>
                    <a:pt x="74740" y="29850"/>
                  </a:lnTo>
                  <a:cubicBezTo>
                    <a:pt x="83214" y="13055"/>
                    <a:pt x="94207" y="4199"/>
                    <a:pt x="106499" y="4199"/>
                  </a:cubicBezTo>
                  <a:cubicBezTo>
                    <a:pt x="122302" y="4199"/>
                    <a:pt x="137876" y="20078"/>
                    <a:pt x="137876" y="36339"/>
                  </a:cubicBezTo>
                  <a:cubicBezTo>
                    <a:pt x="137876" y="72908"/>
                    <a:pt x="83519" y="118790"/>
                    <a:pt x="70999" y="128867"/>
                  </a:cubicBezTo>
                  <a:lnTo>
                    <a:pt x="70999" y="128867"/>
                  </a:lnTo>
                  <a:close/>
                </a:path>
              </a:pathLst>
            </a:custGeom>
            <a:solidFill>
              <a:srgbClr val="B4B5B2"/>
            </a:solidFill>
            <a:ln w="7634"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93AC6858-77F6-C7C4-A244-662F30BB902C}"/>
                </a:ext>
              </a:extLst>
            </p:cNvPr>
            <p:cNvSpPr/>
            <p:nvPr/>
          </p:nvSpPr>
          <p:spPr>
            <a:xfrm>
              <a:off x="3193815" y="6207327"/>
              <a:ext cx="141998" cy="134058"/>
            </a:xfrm>
            <a:custGeom>
              <a:avLst/>
              <a:gdLst>
                <a:gd name="connsiteX0" fmla="*/ 106499 w 141998"/>
                <a:gd name="connsiteY0" fmla="*/ 0 h 134058"/>
                <a:gd name="connsiteX1" fmla="*/ 70999 w 141998"/>
                <a:gd name="connsiteY1" fmla="*/ 27942 h 134058"/>
                <a:gd name="connsiteX2" fmla="*/ 35500 w 141998"/>
                <a:gd name="connsiteY2" fmla="*/ 0 h 134058"/>
                <a:gd name="connsiteX3" fmla="*/ 0 w 141998"/>
                <a:gd name="connsiteY3" fmla="*/ 36263 h 134058"/>
                <a:gd name="connsiteX4" fmla="*/ 70999 w 141998"/>
                <a:gd name="connsiteY4" fmla="*/ 134059 h 134058"/>
                <a:gd name="connsiteX5" fmla="*/ 141998 w 141998"/>
                <a:gd name="connsiteY5" fmla="*/ 36263 h 134058"/>
                <a:gd name="connsiteX6" fmla="*/ 106499 w 141998"/>
                <a:gd name="connsiteY6" fmla="*/ 0 h 134058"/>
                <a:gd name="connsiteX7" fmla="*/ 106499 w 141998"/>
                <a:gd name="connsiteY7" fmla="*/ 0 h 134058"/>
                <a:gd name="connsiteX8" fmla="*/ 70999 w 141998"/>
                <a:gd name="connsiteY8" fmla="*/ 128791 h 134058"/>
                <a:gd name="connsiteX9" fmla="*/ 4123 w 141998"/>
                <a:gd name="connsiteY9" fmla="*/ 36263 h 134058"/>
                <a:gd name="connsiteX10" fmla="*/ 13665 w 141998"/>
                <a:gd name="connsiteY10" fmla="*/ 14353 h 134058"/>
                <a:gd name="connsiteX11" fmla="*/ 35500 w 141998"/>
                <a:gd name="connsiteY11" fmla="*/ 4199 h 134058"/>
                <a:gd name="connsiteX12" fmla="*/ 67258 w 141998"/>
                <a:gd name="connsiteY12" fmla="*/ 29850 h 134058"/>
                <a:gd name="connsiteX13" fmla="*/ 70999 w 141998"/>
                <a:gd name="connsiteY13" fmla="*/ 37255 h 134058"/>
                <a:gd name="connsiteX14" fmla="*/ 74740 w 141998"/>
                <a:gd name="connsiteY14" fmla="*/ 29850 h 134058"/>
                <a:gd name="connsiteX15" fmla="*/ 106499 w 141998"/>
                <a:gd name="connsiteY15" fmla="*/ 4199 h 134058"/>
                <a:gd name="connsiteX16" fmla="*/ 137876 w 141998"/>
                <a:gd name="connsiteY16" fmla="*/ 36339 h 134058"/>
                <a:gd name="connsiteX17" fmla="*/ 70999 w 141998"/>
                <a:gd name="connsiteY17" fmla="*/ 128867 h 134058"/>
                <a:gd name="connsiteX18" fmla="*/ 70999 w 141998"/>
                <a:gd name="connsiteY18" fmla="*/ 128867 h 13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1998" h="134058">
                  <a:moveTo>
                    <a:pt x="106499" y="0"/>
                  </a:moveTo>
                  <a:cubicBezTo>
                    <a:pt x="94360" y="0"/>
                    <a:pt x="81305" y="7634"/>
                    <a:pt x="70999" y="27942"/>
                  </a:cubicBezTo>
                  <a:cubicBezTo>
                    <a:pt x="60693" y="7634"/>
                    <a:pt x="47638" y="0"/>
                    <a:pt x="35500" y="0"/>
                  </a:cubicBezTo>
                  <a:cubicBezTo>
                    <a:pt x="16566" y="0"/>
                    <a:pt x="0" y="18551"/>
                    <a:pt x="0" y="36263"/>
                  </a:cubicBezTo>
                  <a:cubicBezTo>
                    <a:pt x="0" y="80008"/>
                    <a:pt x="70999" y="134059"/>
                    <a:pt x="70999" y="134059"/>
                  </a:cubicBezTo>
                  <a:cubicBezTo>
                    <a:pt x="70999" y="134059"/>
                    <a:pt x="141998" y="79931"/>
                    <a:pt x="141998" y="36263"/>
                  </a:cubicBezTo>
                  <a:cubicBezTo>
                    <a:pt x="141998" y="18475"/>
                    <a:pt x="125432" y="0"/>
                    <a:pt x="106499" y="0"/>
                  </a:cubicBezTo>
                  <a:lnTo>
                    <a:pt x="106499" y="0"/>
                  </a:lnTo>
                  <a:close/>
                  <a:moveTo>
                    <a:pt x="70999" y="128791"/>
                  </a:moveTo>
                  <a:cubicBezTo>
                    <a:pt x="58479" y="118714"/>
                    <a:pt x="4123" y="72908"/>
                    <a:pt x="4123" y="36263"/>
                  </a:cubicBezTo>
                  <a:cubicBezTo>
                    <a:pt x="4428" y="28018"/>
                    <a:pt x="7863" y="20231"/>
                    <a:pt x="13665" y="14353"/>
                  </a:cubicBezTo>
                  <a:cubicBezTo>
                    <a:pt x="19238" y="8169"/>
                    <a:pt x="27102" y="4428"/>
                    <a:pt x="35500" y="4199"/>
                  </a:cubicBezTo>
                  <a:cubicBezTo>
                    <a:pt x="47791" y="4199"/>
                    <a:pt x="58784" y="13055"/>
                    <a:pt x="67258" y="29850"/>
                  </a:cubicBezTo>
                  <a:lnTo>
                    <a:pt x="70999" y="37255"/>
                  </a:lnTo>
                  <a:lnTo>
                    <a:pt x="74740" y="29850"/>
                  </a:lnTo>
                  <a:cubicBezTo>
                    <a:pt x="83214" y="13055"/>
                    <a:pt x="94207" y="4199"/>
                    <a:pt x="106499" y="4199"/>
                  </a:cubicBezTo>
                  <a:cubicBezTo>
                    <a:pt x="122302" y="4199"/>
                    <a:pt x="137876" y="20078"/>
                    <a:pt x="137876" y="36339"/>
                  </a:cubicBezTo>
                  <a:cubicBezTo>
                    <a:pt x="137876" y="72908"/>
                    <a:pt x="83519" y="118790"/>
                    <a:pt x="70999" y="128867"/>
                  </a:cubicBezTo>
                  <a:lnTo>
                    <a:pt x="70999" y="128867"/>
                  </a:lnTo>
                  <a:close/>
                </a:path>
              </a:pathLst>
            </a:custGeom>
            <a:noFill/>
            <a:ln w="5726" cap="flat">
              <a:solidFill>
                <a:srgbClr val="B4B5B2"/>
              </a:solidFill>
              <a:prstDash val="solid"/>
              <a:miter/>
            </a:ln>
          </p:spPr>
          <p:txBody>
            <a:bodyPr rtlCol="0" anchor="ctr"/>
            <a:lstStyle/>
            <a:p>
              <a:endParaRPr lang="en-IN"/>
            </a:p>
          </p:txBody>
        </p:sp>
      </p:grpSp>
      <p:grpSp>
        <p:nvGrpSpPr>
          <p:cNvPr id="98" name="Graphic 22">
            <a:extLst>
              <a:ext uri="{FF2B5EF4-FFF2-40B4-BE49-F238E27FC236}">
                <a16:creationId xmlns:a16="http://schemas.microsoft.com/office/drawing/2014/main" id="{A8FC0705-3736-C434-1F4D-236C1504139C}"/>
              </a:ext>
            </a:extLst>
          </p:cNvPr>
          <p:cNvGrpSpPr/>
          <p:nvPr/>
        </p:nvGrpSpPr>
        <p:grpSpPr>
          <a:xfrm>
            <a:off x="9844023" y="6195366"/>
            <a:ext cx="167139" cy="169505"/>
            <a:chOff x="9752405" y="6195366"/>
            <a:chExt cx="167139" cy="169505"/>
          </a:xfrm>
          <a:noFill/>
        </p:grpSpPr>
        <p:sp>
          <p:nvSpPr>
            <p:cNvPr id="99" name="Freeform: Shape 98">
              <a:extLst>
                <a:ext uri="{FF2B5EF4-FFF2-40B4-BE49-F238E27FC236}">
                  <a16:creationId xmlns:a16="http://schemas.microsoft.com/office/drawing/2014/main" id="{AD892184-39E1-9A2D-B83F-544F22201BAC}"/>
                </a:ext>
              </a:extLst>
            </p:cNvPr>
            <p:cNvSpPr/>
            <p:nvPr/>
          </p:nvSpPr>
          <p:spPr>
            <a:xfrm>
              <a:off x="9752405" y="6248018"/>
              <a:ext cx="115632" cy="116854"/>
            </a:xfrm>
            <a:custGeom>
              <a:avLst/>
              <a:gdLst>
                <a:gd name="connsiteX0" fmla="*/ 75476 w 115632"/>
                <a:gd name="connsiteY0" fmla="*/ 0 h 116854"/>
                <a:gd name="connsiteX1" fmla="*/ 5851 w 115632"/>
                <a:gd name="connsiteY1" fmla="*/ 78252 h 116854"/>
                <a:gd name="connsiteX2" fmla="*/ 6233 w 115632"/>
                <a:gd name="connsiteY2" fmla="*/ 107415 h 116854"/>
                <a:gd name="connsiteX3" fmla="*/ 9898 w 115632"/>
                <a:gd name="connsiteY3" fmla="*/ 111003 h 116854"/>
                <a:gd name="connsiteX4" fmla="*/ 39061 w 115632"/>
                <a:gd name="connsiteY4" fmla="*/ 110621 h 116854"/>
                <a:gd name="connsiteX5" fmla="*/ 115633 w 115632"/>
                <a:gd name="connsiteY5" fmla="*/ 39164 h 116854"/>
                <a:gd name="connsiteX6" fmla="*/ 88913 w 115632"/>
                <a:gd name="connsiteY6" fmla="*/ 26415 h 116854"/>
                <a:gd name="connsiteX7" fmla="*/ 75553 w 115632"/>
                <a:gd name="connsiteY7" fmla="*/ 0 h 11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632" h="116854">
                  <a:moveTo>
                    <a:pt x="75476" y="0"/>
                  </a:moveTo>
                  <a:lnTo>
                    <a:pt x="5851" y="78252"/>
                  </a:lnTo>
                  <a:cubicBezTo>
                    <a:pt x="-2088" y="86344"/>
                    <a:pt x="-1936" y="99475"/>
                    <a:pt x="6233" y="107415"/>
                  </a:cubicBezTo>
                  <a:lnTo>
                    <a:pt x="9898" y="111003"/>
                  </a:lnTo>
                  <a:cubicBezTo>
                    <a:pt x="17990" y="118943"/>
                    <a:pt x="31121" y="118790"/>
                    <a:pt x="39061" y="110621"/>
                  </a:cubicBezTo>
                  <a:lnTo>
                    <a:pt x="115633" y="39164"/>
                  </a:lnTo>
                  <a:cubicBezTo>
                    <a:pt x="105937" y="38019"/>
                    <a:pt x="96471" y="33820"/>
                    <a:pt x="88913" y="26415"/>
                  </a:cubicBezTo>
                  <a:cubicBezTo>
                    <a:pt x="81355" y="19009"/>
                    <a:pt x="76927" y="9696"/>
                    <a:pt x="75553" y="0"/>
                  </a:cubicBezTo>
                  <a:close/>
                </a:path>
              </a:pathLst>
            </a:custGeom>
            <a:noFill/>
            <a:ln w="15269" cap="flat">
              <a:solidFill>
                <a:srgbClr val="A3A3A3"/>
              </a:solid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3B61FEB2-D91C-CF45-5E74-C5E5AB617A14}"/>
                </a:ext>
              </a:extLst>
            </p:cNvPr>
            <p:cNvSpPr/>
            <p:nvPr/>
          </p:nvSpPr>
          <p:spPr>
            <a:xfrm>
              <a:off x="9827403" y="6195366"/>
              <a:ext cx="92141" cy="92134"/>
            </a:xfrm>
            <a:custGeom>
              <a:avLst/>
              <a:gdLst>
                <a:gd name="connsiteX0" fmla="*/ 78272 w 92141"/>
                <a:gd name="connsiteY0" fmla="*/ 13106 h 92134"/>
                <a:gd name="connsiteX1" fmla="*/ 13075 w 92141"/>
                <a:gd name="connsiteY1" fmla="*/ 13869 h 92134"/>
                <a:gd name="connsiteX2" fmla="*/ 478 w 92141"/>
                <a:gd name="connsiteY2" fmla="*/ 52652 h 92134"/>
                <a:gd name="connsiteX3" fmla="*/ 13838 w 92141"/>
                <a:gd name="connsiteY3" fmla="*/ 79066 h 92134"/>
                <a:gd name="connsiteX4" fmla="*/ 40558 w 92141"/>
                <a:gd name="connsiteY4" fmla="*/ 91816 h 92134"/>
                <a:gd name="connsiteX5" fmla="*/ 79035 w 92141"/>
                <a:gd name="connsiteY5" fmla="*/ 78303 h 92134"/>
                <a:gd name="connsiteX6" fmla="*/ 78272 w 92141"/>
                <a:gd name="connsiteY6" fmla="*/ 13106 h 9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141" h="92134">
                  <a:moveTo>
                    <a:pt x="78272" y="13106"/>
                  </a:moveTo>
                  <a:cubicBezTo>
                    <a:pt x="60026" y="-4682"/>
                    <a:pt x="30863" y="-4300"/>
                    <a:pt x="13075" y="13869"/>
                  </a:cubicBezTo>
                  <a:cubicBezTo>
                    <a:pt x="2692" y="24557"/>
                    <a:pt x="-1507" y="38910"/>
                    <a:pt x="478" y="52652"/>
                  </a:cubicBezTo>
                  <a:cubicBezTo>
                    <a:pt x="1852" y="62347"/>
                    <a:pt x="6280" y="71661"/>
                    <a:pt x="13838" y="79066"/>
                  </a:cubicBezTo>
                  <a:cubicBezTo>
                    <a:pt x="21396" y="86472"/>
                    <a:pt x="30863" y="90670"/>
                    <a:pt x="40558" y="91816"/>
                  </a:cubicBezTo>
                  <a:cubicBezTo>
                    <a:pt x="54300" y="93419"/>
                    <a:pt x="68576" y="88991"/>
                    <a:pt x="79035" y="78303"/>
                  </a:cubicBezTo>
                  <a:cubicBezTo>
                    <a:pt x="96823" y="60057"/>
                    <a:pt x="96442" y="30894"/>
                    <a:pt x="78272" y="13106"/>
                  </a:cubicBezTo>
                  <a:close/>
                </a:path>
              </a:pathLst>
            </a:custGeom>
            <a:noFill/>
            <a:ln w="15269" cap="flat">
              <a:solidFill>
                <a:srgbClr val="A3A3A3"/>
              </a:solidFill>
              <a:prstDash val="solid"/>
              <a:miter/>
            </a:ln>
          </p:spPr>
          <p:txBody>
            <a:bodyPr rtlCol="0" anchor="ctr"/>
            <a:lstStyle/>
            <a:p>
              <a:endParaRPr lang="en-IN"/>
            </a:p>
          </p:txBody>
        </p:sp>
      </p:grpSp>
      <p:grpSp>
        <p:nvGrpSpPr>
          <p:cNvPr id="101" name="Graphic 22">
            <a:extLst>
              <a:ext uri="{FF2B5EF4-FFF2-40B4-BE49-F238E27FC236}">
                <a16:creationId xmlns:a16="http://schemas.microsoft.com/office/drawing/2014/main" id="{0C0F3F19-9C1E-0DF2-0C47-8C77F1947E79}"/>
              </a:ext>
            </a:extLst>
          </p:cNvPr>
          <p:cNvGrpSpPr/>
          <p:nvPr/>
        </p:nvGrpSpPr>
        <p:grpSpPr>
          <a:xfrm>
            <a:off x="10246401" y="6212824"/>
            <a:ext cx="200782" cy="134592"/>
            <a:chOff x="10154783" y="6212824"/>
            <a:chExt cx="200782" cy="134592"/>
          </a:xfrm>
          <a:noFill/>
        </p:grpSpPr>
        <p:sp>
          <p:nvSpPr>
            <p:cNvPr id="102" name="Freeform: Shape 101">
              <a:extLst>
                <a:ext uri="{FF2B5EF4-FFF2-40B4-BE49-F238E27FC236}">
                  <a16:creationId xmlns:a16="http://schemas.microsoft.com/office/drawing/2014/main" id="{BB86524A-13EB-C4C0-89D7-5A17BCAB0A40}"/>
                </a:ext>
              </a:extLst>
            </p:cNvPr>
            <p:cNvSpPr/>
            <p:nvPr/>
          </p:nvSpPr>
          <p:spPr>
            <a:xfrm>
              <a:off x="10154783" y="6212824"/>
              <a:ext cx="200782" cy="35423"/>
            </a:xfrm>
            <a:custGeom>
              <a:avLst/>
              <a:gdLst>
                <a:gd name="connsiteX0" fmla="*/ 183071 w 200782"/>
                <a:gd name="connsiteY0" fmla="*/ 0 h 35423"/>
                <a:gd name="connsiteX1" fmla="*/ 200782 w 200782"/>
                <a:gd name="connsiteY1" fmla="*/ 17712 h 35423"/>
                <a:gd name="connsiteX2" fmla="*/ 200782 w 200782"/>
                <a:gd name="connsiteY2" fmla="*/ 17712 h 35423"/>
                <a:gd name="connsiteX3" fmla="*/ 183071 w 200782"/>
                <a:gd name="connsiteY3" fmla="*/ 35423 h 35423"/>
                <a:gd name="connsiteX4" fmla="*/ 17711 w 200782"/>
                <a:gd name="connsiteY4" fmla="*/ 35423 h 35423"/>
                <a:gd name="connsiteX5" fmla="*/ 0 w 200782"/>
                <a:gd name="connsiteY5" fmla="*/ 17712 h 35423"/>
                <a:gd name="connsiteX6" fmla="*/ 0 w 200782"/>
                <a:gd name="connsiteY6" fmla="*/ 17712 h 35423"/>
                <a:gd name="connsiteX7" fmla="*/ 17711 w 200782"/>
                <a:gd name="connsiteY7" fmla="*/ 0 h 3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782" h="35423">
                  <a:moveTo>
                    <a:pt x="183071" y="0"/>
                  </a:moveTo>
                  <a:cubicBezTo>
                    <a:pt x="192852" y="0"/>
                    <a:pt x="200782" y="7930"/>
                    <a:pt x="200782" y="17712"/>
                  </a:cubicBezTo>
                  <a:lnTo>
                    <a:pt x="200782" y="17712"/>
                  </a:lnTo>
                  <a:cubicBezTo>
                    <a:pt x="200782" y="27493"/>
                    <a:pt x="192852" y="35423"/>
                    <a:pt x="183071" y="35423"/>
                  </a:cubicBezTo>
                  <a:lnTo>
                    <a:pt x="17711" y="35423"/>
                  </a:lnTo>
                  <a:cubicBezTo>
                    <a:pt x="7930" y="35423"/>
                    <a:pt x="0" y="27493"/>
                    <a:pt x="0" y="17712"/>
                  </a:cubicBezTo>
                  <a:lnTo>
                    <a:pt x="0" y="17712"/>
                  </a:lnTo>
                  <a:cubicBezTo>
                    <a:pt x="0" y="7930"/>
                    <a:pt x="7930" y="0"/>
                    <a:pt x="17711" y="0"/>
                  </a:cubicBezTo>
                  <a:close/>
                </a:path>
              </a:pathLst>
            </a:custGeom>
            <a:noFill/>
            <a:ln w="15269" cap="flat">
              <a:solidFill>
                <a:srgbClr val="A3A3A3"/>
              </a:solid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41DADAE0-CB03-2D4F-ADC9-3A9A0857BDBA}"/>
                </a:ext>
              </a:extLst>
            </p:cNvPr>
            <p:cNvSpPr/>
            <p:nvPr/>
          </p:nvSpPr>
          <p:spPr>
            <a:xfrm>
              <a:off x="10154783" y="6302527"/>
              <a:ext cx="200782" cy="7634"/>
            </a:xfrm>
            <a:custGeom>
              <a:avLst/>
              <a:gdLst>
                <a:gd name="connsiteX0" fmla="*/ 0 w 200782"/>
                <a:gd name="connsiteY0" fmla="*/ 0 h 7634"/>
                <a:gd name="connsiteX1" fmla="*/ 200782 w 200782"/>
                <a:gd name="connsiteY1" fmla="*/ 0 h 7634"/>
              </a:gdLst>
              <a:ahLst/>
              <a:cxnLst>
                <a:cxn ang="0">
                  <a:pos x="connsiteX0" y="connsiteY0"/>
                </a:cxn>
                <a:cxn ang="0">
                  <a:pos x="connsiteX1" y="connsiteY1"/>
                </a:cxn>
              </a:cxnLst>
              <a:rect l="l" t="t" r="r" b="b"/>
              <a:pathLst>
                <a:path w="200782" h="7634">
                  <a:moveTo>
                    <a:pt x="0" y="0"/>
                  </a:moveTo>
                  <a:lnTo>
                    <a:pt x="200782" y="0"/>
                  </a:lnTo>
                </a:path>
              </a:pathLst>
            </a:custGeom>
            <a:ln w="15269" cap="flat">
              <a:solidFill>
                <a:srgbClr val="A3A3A3"/>
              </a:solid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BC256DF5-614F-BB71-532A-CD953A7DF071}"/>
                </a:ext>
              </a:extLst>
            </p:cNvPr>
            <p:cNvSpPr/>
            <p:nvPr/>
          </p:nvSpPr>
          <p:spPr>
            <a:xfrm>
              <a:off x="10154783" y="6347417"/>
              <a:ext cx="200782" cy="7634"/>
            </a:xfrm>
            <a:custGeom>
              <a:avLst/>
              <a:gdLst>
                <a:gd name="connsiteX0" fmla="*/ 0 w 200782"/>
                <a:gd name="connsiteY0" fmla="*/ 0 h 7634"/>
                <a:gd name="connsiteX1" fmla="*/ 200782 w 200782"/>
                <a:gd name="connsiteY1" fmla="*/ 0 h 7634"/>
              </a:gdLst>
              <a:ahLst/>
              <a:cxnLst>
                <a:cxn ang="0">
                  <a:pos x="connsiteX0" y="connsiteY0"/>
                </a:cxn>
                <a:cxn ang="0">
                  <a:pos x="connsiteX1" y="connsiteY1"/>
                </a:cxn>
              </a:cxnLst>
              <a:rect l="l" t="t" r="r" b="b"/>
              <a:pathLst>
                <a:path w="200782" h="7634">
                  <a:moveTo>
                    <a:pt x="0" y="0"/>
                  </a:moveTo>
                  <a:lnTo>
                    <a:pt x="200782" y="0"/>
                  </a:lnTo>
                </a:path>
              </a:pathLst>
            </a:custGeom>
            <a:ln w="15269" cap="flat">
              <a:solidFill>
                <a:srgbClr val="A3A3A3"/>
              </a:solidFill>
              <a:prstDash val="solid"/>
              <a:miter/>
            </a:ln>
          </p:spPr>
          <p:txBody>
            <a:bodyPr rtlCol="0" anchor="ctr"/>
            <a:lstStyle/>
            <a:p>
              <a:endParaRPr lang="en-IN"/>
            </a:p>
          </p:txBody>
        </p:sp>
      </p:grpSp>
      <p:grpSp>
        <p:nvGrpSpPr>
          <p:cNvPr id="105" name="Graphic 22">
            <a:extLst>
              <a:ext uri="{FF2B5EF4-FFF2-40B4-BE49-F238E27FC236}">
                <a16:creationId xmlns:a16="http://schemas.microsoft.com/office/drawing/2014/main" id="{A13F4FCF-0636-E40E-0F03-A2E76972FDC0}"/>
              </a:ext>
            </a:extLst>
          </p:cNvPr>
          <p:cNvGrpSpPr/>
          <p:nvPr/>
        </p:nvGrpSpPr>
        <p:grpSpPr>
          <a:xfrm>
            <a:off x="10818745" y="6205799"/>
            <a:ext cx="75350" cy="150701"/>
            <a:chOff x="10727127" y="6205800"/>
            <a:chExt cx="75350" cy="150701"/>
          </a:xfrm>
          <a:noFill/>
        </p:grpSpPr>
        <p:sp>
          <p:nvSpPr>
            <p:cNvPr id="106" name="Freeform: Shape 105">
              <a:extLst>
                <a:ext uri="{FF2B5EF4-FFF2-40B4-BE49-F238E27FC236}">
                  <a16:creationId xmlns:a16="http://schemas.microsoft.com/office/drawing/2014/main" id="{050937FF-CC2A-9C33-46C5-0F3D17A2530D}"/>
                </a:ext>
              </a:extLst>
            </p:cNvPr>
            <p:cNvSpPr/>
            <p:nvPr/>
          </p:nvSpPr>
          <p:spPr>
            <a:xfrm>
              <a:off x="10727127" y="6205800"/>
              <a:ext cx="75350" cy="150701"/>
            </a:xfrm>
            <a:custGeom>
              <a:avLst/>
              <a:gdLst>
                <a:gd name="connsiteX0" fmla="*/ 0 w 75350"/>
                <a:gd name="connsiteY0" fmla="*/ 0 h 150701"/>
                <a:gd name="connsiteX1" fmla="*/ 75351 w 75350"/>
                <a:gd name="connsiteY1" fmla="*/ 75351 h 150701"/>
                <a:gd name="connsiteX2" fmla="*/ 0 w 75350"/>
                <a:gd name="connsiteY2" fmla="*/ 150701 h 150701"/>
              </a:gdLst>
              <a:ahLst/>
              <a:cxnLst>
                <a:cxn ang="0">
                  <a:pos x="connsiteX0" y="connsiteY0"/>
                </a:cxn>
                <a:cxn ang="0">
                  <a:pos x="connsiteX1" y="connsiteY1"/>
                </a:cxn>
                <a:cxn ang="0">
                  <a:pos x="connsiteX2" y="connsiteY2"/>
                </a:cxn>
              </a:cxnLst>
              <a:rect l="l" t="t" r="r" b="b"/>
              <a:pathLst>
                <a:path w="75350" h="150701">
                  <a:moveTo>
                    <a:pt x="0" y="0"/>
                  </a:moveTo>
                  <a:cubicBezTo>
                    <a:pt x="41607" y="0"/>
                    <a:pt x="75351" y="33744"/>
                    <a:pt x="75351" y="75351"/>
                  </a:cubicBezTo>
                  <a:cubicBezTo>
                    <a:pt x="75351" y="116958"/>
                    <a:pt x="41607" y="150701"/>
                    <a:pt x="0" y="150701"/>
                  </a:cubicBezTo>
                </a:path>
              </a:pathLst>
            </a:custGeom>
            <a:noFill/>
            <a:ln w="15269" cap="flat">
              <a:solidFill>
                <a:srgbClr val="A3A3A3"/>
              </a:solid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94D0E9A8-BB15-6A70-1BE4-53C2DD6823BC}"/>
                </a:ext>
              </a:extLst>
            </p:cNvPr>
            <p:cNvSpPr/>
            <p:nvPr/>
          </p:nvSpPr>
          <p:spPr>
            <a:xfrm>
              <a:off x="10727127" y="6236032"/>
              <a:ext cx="45119" cy="90237"/>
            </a:xfrm>
            <a:custGeom>
              <a:avLst/>
              <a:gdLst>
                <a:gd name="connsiteX0" fmla="*/ 0 w 45119"/>
                <a:gd name="connsiteY0" fmla="*/ 0 h 90237"/>
                <a:gd name="connsiteX1" fmla="*/ 45119 w 45119"/>
                <a:gd name="connsiteY1" fmla="*/ 45119 h 90237"/>
                <a:gd name="connsiteX2" fmla="*/ 0 w 45119"/>
                <a:gd name="connsiteY2" fmla="*/ 90238 h 90237"/>
              </a:gdLst>
              <a:ahLst/>
              <a:cxnLst>
                <a:cxn ang="0">
                  <a:pos x="connsiteX0" y="connsiteY0"/>
                </a:cxn>
                <a:cxn ang="0">
                  <a:pos x="connsiteX1" y="connsiteY1"/>
                </a:cxn>
                <a:cxn ang="0">
                  <a:pos x="connsiteX2" y="connsiteY2"/>
                </a:cxn>
              </a:cxnLst>
              <a:rect l="l" t="t" r="r" b="b"/>
              <a:pathLst>
                <a:path w="45119" h="90237">
                  <a:moveTo>
                    <a:pt x="0" y="0"/>
                  </a:moveTo>
                  <a:cubicBezTo>
                    <a:pt x="24888" y="0"/>
                    <a:pt x="45119" y="20155"/>
                    <a:pt x="45119" y="45119"/>
                  </a:cubicBezTo>
                  <a:cubicBezTo>
                    <a:pt x="45119" y="70083"/>
                    <a:pt x="24964" y="90238"/>
                    <a:pt x="0" y="90238"/>
                  </a:cubicBezTo>
                </a:path>
              </a:pathLst>
            </a:custGeom>
            <a:noFill/>
            <a:ln w="15269" cap="flat">
              <a:solidFill>
                <a:srgbClr val="A3A3A3"/>
              </a:solidFill>
              <a:prstDash val="solid"/>
              <a:miter/>
            </a:ln>
          </p:spPr>
          <p:txBody>
            <a:bodyPr rtlCol="0" anchor="ctr"/>
            <a:lstStyle/>
            <a:p>
              <a:endParaRPr lang="en-IN"/>
            </a:p>
          </p:txBody>
        </p:sp>
      </p:grpSp>
      <p:grpSp>
        <p:nvGrpSpPr>
          <p:cNvPr id="108" name="Graphic 22">
            <a:extLst>
              <a:ext uri="{FF2B5EF4-FFF2-40B4-BE49-F238E27FC236}">
                <a16:creationId xmlns:a16="http://schemas.microsoft.com/office/drawing/2014/main" id="{E6676AA3-EC6F-30B5-9158-F229B3C6CF83}"/>
              </a:ext>
            </a:extLst>
          </p:cNvPr>
          <p:cNvGrpSpPr/>
          <p:nvPr/>
        </p:nvGrpSpPr>
        <p:grpSpPr>
          <a:xfrm>
            <a:off x="11050447" y="6302527"/>
            <a:ext cx="725717" cy="7634"/>
            <a:chOff x="10958829" y="6302527"/>
            <a:chExt cx="725717" cy="7634"/>
          </a:xfrm>
        </p:grpSpPr>
        <p:sp>
          <p:nvSpPr>
            <p:cNvPr id="109" name="Freeform: Shape 108">
              <a:extLst>
                <a:ext uri="{FF2B5EF4-FFF2-40B4-BE49-F238E27FC236}">
                  <a16:creationId xmlns:a16="http://schemas.microsoft.com/office/drawing/2014/main" id="{651EE5F4-69C2-4B39-C6FA-C0BAC3C6DFFF}"/>
                </a:ext>
              </a:extLst>
            </p:cNvPr>
            <p:cNvSpPr/>
            <p:nvPr/>
          </p:nvSpPr>
          <p:spPr>
            <a:xfrm>
              <a:off x="10958829" y="6302527"/>
              <a:ext cx="725717" cy="7634"/>
            </a:xfrm>
            <a:custGeom>
              <a:avLst/>
              <a:gdLst>
                <a:gd name="connsiteX0" fmla="*/ 0 w 725717"/>
                <a:gd name="connsiteY0" fmla="*/ 0 h 7634"/>
                <a:gd name="connsiteX1" fmla="*/ 725718 w 725717"/>
                <a:gd name="connsiteY1" fmla="*/ 0 h 7634"/>
              </a:gdLst>
              <a:ahLst/>
              <a:cxnLst>
                <a:cxn ang="0">
                  <a:pos x="connsiteX0" y="connsiteY0"/>
                </a:cxn>
                <a:cxn ang="0">
                  <a:pos x="connsiteX1" y="connsiteY1"/>
                </a:cxn>
              </a:cxnLst>
              <a:rect l="l" t="t" r="r" b="b"/>
              <a:pathLst>
                <a:path w="725717" h="7634">
                  <a:moveTo>
                    <a:pt x="0" y="0"/>
                  </a:moveTo>
                  <a:lnTo>
                    <a:pt x="725718" y="0"/>
                  </a:lnTo>
                </a:path>
              </a:pathLst>
            </a:custGeom>
            <a:ln w="22903" cap="rnd">
              <a:solidFill>
                <a:srgbClr val="A3A3A3"/>
              </a:solidFill>
              <a:prstDash val="solid"/>
              <a:round/>
            </a:ln>
          </p:spPr>
          <p:txBody>
            <a:bodyPr rtlCol="0" anchor="ctr"/>
            <a:lstStyle/>
            <a:p>
              <a:endParaRPr lang="en-IN"/>
            </a:p>
          </p:txBody>
        </p:sp>
        <p:sp>
          <p:nvSpPr>
            <p:cNvPr id="110" name="Freeform: Shape 109">
              <a:extLst>
                <a:ext uri="{FF2B5EF4-FFF2-40B4-BE49-F238E27FC236}">
                  <a16:creationId xmlns:a16="http://schemas.microsoft.com/office/drawing/2014/main" id="{344675AB-E167-82DD-E474-B378AD7283DB}"/>
                </a:ext>
              </a:extLst>
            </p:cNvPr>
            <p:cNvSpPr/>
            <p:nvPr/>
          </p:nvSpPr>
          <p:spPr>
            <a:xfrm>
              <a:off x="10958829" y="6302527"/>
              <a:ext cx="609829" cy="7634"/>
            </a:xfrm>
            <a:custGeom>
              <a:avLst/>
              <a:gdLst>
                <a:gd name="connsiteX0" fmla="*/ 0 w 609829"/>
                <a:gd name="connsiteY0" fmla="*/ 0 h 7634"/>
                <a:gd name="connsiteX1" fmla="*/ 609829 w 609829"/>
                <a:gd name="connsiteY1" fmla="*/ 0 h 7634"/>
              </a:gdLst>
              <a:ahLst/>
              <a:cxnLst>
                <a:cxn ang="0">
                  <a:pos x="connsiteX0" y="connsiteY0"/>
                </a:cxn>
                <a:cxn ang="0">
                  <a:pos x="connsiteX1" y="connsiteY1"/>
                </a:cxn>
              </a:cxnLst>
              <a:rect l="l" t="t" r="r" b="b"/>
              <a:pathLst>
                <a:path w="609829" h="7634">
                  <a:moveTo>
                    <a:pt x="0" y="0"/>
                  </a:moveTo>
                  <a:lnTo>
                    <a:pt x="609829" y="0"/>
                  </a:lnTo>
                </a:path>
              </a:pathLst>
            </a:custGeom>
            <a:ln w="22903" cap="rnd">
              <a:solidFill>
                <a:srgbClr val="FFFFFF"/>
              </a:solidFill>
              <a:prstDash val="solid"/>
              <a:round/>
            </a:ln>
          </p:spPr>
          <p:txBody>
            <a:bodyPr rtlCol="0" anchor="ctr"/>
            <a:lstStyle/>
            <a:p>
              <a:endParaRPr lang="en-IN"/>
            </a:p>
          </p:txBody>
        </p:sp>
      </p:grpSp>
      <p:pic>
        <p:nvPicPr>
          <p:cNvPr id="111" name="Graphic 110">
            <a:extLst>
              <a:ext uri="{FF2B5EF4-FFF2-40B4-BE49-F238E27FC236}">
                <a16:creationId xmlns:a16="http://schemas.microsoft.com/office/drawing/2014/main" id="{9170B811-E0B6-6F42-CB8E-D12CA896E5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24019" y="6166835"/>
            <a:ext cx="157675" cy="228629"/>
          </a:xfrm>
          <a:prstGeom prst="rect">
            <a:avLst/>
          </a:prstGeom>
        </p:spPr>
      </p:pic>
      <p:grpSp>
        <p:nvGrpSpPr>
          <p:cNvPr id="115" name="Group 114">
            <a:extLst>
              <a:ext uri="{FF2B5EF4-FFF2-40B4-BE49-F238E27FC236}">
                <a16:creationId xmlns:a16="http://schemas.microsoft.com/office/drawing/2014/main" id="{86188C0A-209C-15A1-B983-7440BA3C3019}"/>
              </a:ext>
            </a:extLst>
          </p:cNvPr>
          <p:cNvGrpSpPr/>
          <p:nvPr/>
        </p:nvGrpSpPr>
        <p:grpSpPr>
          <a:xfrm>
            <a:off x="3953427" y="5988905"/>
            <a:ext cx="3614889" cy="518226"/>
            <a:chOff x="5032676" y="4451648"/>
            <a:chExt cx="5086942" cy="729257"/>
          </a:xfrm>
        </p:grpSpPr>
        <p:sp>
          <p:nvSpPr>
            <p:cNvPr id="116" name="TextBox 115">
              <a:extLst>
                <a:ext uri="{FF2B5EF4-FFF2-40B4-BE49-F238E27FC236}">
                  <a16:creationId xmlns:a16="http://schemas.microsoft.com/office/drawing/2014/main" id="{CAF6D52C-9FA7-6E95-7FFB-1F7AE3665B60}"/>
                </a:ext>
              </a:extLst>
            </p:cNvPr>
            <p:cNvSpPr txBox="1"/>
            <p:nvPr/>
          </p:nvSpPr>
          <p:spPr>
            <a:xfrm>
              <a:off x="5032676" y="4934684"/>
              <a:ext cx="441146" cy="246221"/>
            </a:xfrm>
            <a:prstGeom prst="rect">
              <a:avLst/>
            </a:prstGeom>
            <a:noFill/>
          </p:spPr>
          <p:txBody>
            <a:bodyPr wrap="none" rtlCol="0">
              <a:spAutoFit/>
            </a:bodyPr>
            <a:lstStyle/>
            <a:p>
              <a:pPr algn="l"/>
              <a:r>
                <a:rPr lang="en-IN" sz="1000" spc="0" baseline="0">
                  <a:ln/>
                  <a:solidFill>
                    <a:srgbClr val="A3A3A3"/>
                  </a:solidFill>
                  <a:latin typeface="Poppins-Regular"/>
                  <a:cs typeface="Poppins-Regular"/>
                  <a:sym typeface="Poppins-Regular"/>
                  <a:rtl val="0"/>
                </a:rPr>
                <a:t>0:23</a:t>
              </a:r>
            </a:p>
          </p:txBody>
        </p:sp>
        <p:sp>
          <p:nvSpPr>
            <p:cNvPr id="117" name="TextBox 116">
              <a:extLst>
                <a:ext uri="{FF2B5EF4-FFF2-40B4-BE49-F238E27FC236}">
                  <a16:creationId xmlns:a16="http://schemas.microsoft.com/office/drawing/2014/main" id="{2ADC3D7C-C23A-2C58-BFC5-DD8FF75B8913}"/>
                </a:ext>
              </a:extLst>
            </p:cNvPr>
            <p:cNvSpPr txBox="1"/>
            <p:nvPr/>
          </p:nvSpPr>
          <p:spPr>
            <a:xfrm>
              <a:off x="9607939" y="4934684"/>
              <a:ext cx="511679" cy="246221"/>
            </a:xfrm>
            <a:prstGeom prst="rect">
              <a:avLst/>
            </a:prstGeom>
            <a:noFill/>
          </p:spPr>
          <p:txBody>
            <a:bodyPr wrap="none" rtlCol="0">
              <a:spAutoFit/>
            </a:bodyPr>
            <a:lstStyle/>
            <a:p>
              <a:pPr algn="l"/>
              <a:r>
                <a:rPr lang="en-IN" sz="1000" spc="0" baseline="0">
                  <a:ln/>
                  <a:solidFill>
                    <a:srgbClr val="A3A3A3"/>
                  </a:solidFill>
                  <a:latin typeface="Poppins-Regular"/>
                  <a:cs typeface="Poppins-Regular"/>
                  <a:sym typeface="Poppins-Regular"/>
                  <a:rtl val="0"/>
                </a:rPr>
                <a:t>-3:25</a:t>
              </a:r>
            </a:p>
          </p:txBody>
        </p:sp>
        <p:grpSp>
          <p:nvGrpSpPr>
            <p:cNvPr id="118" name="Graphic 22">
              <a:extLst>
                <a:ext uri="{FF2B5EF4-FFF2-40B4-BE49-F238E27FC236}">
                  <a16:creationId xmlns:a16="http://schemas.microsoft.com/office/drawing/2014/main" id="{21709040-B098-1A10-943C-FA5C0FF667CA}"/>
                </a:ext>
              </a:extLst>
            </p:cNvPr>
            <p:cNvGrpSpPr/>
            <p:nvPr/>
          </p:nvGrpSpPr>
          <p:grpSpPr>
            <a:xfrm>
              <a:off x="5564212" y="5075069"/>
              <a:ext cx="4007480" cy="7634"/>
              <a:chOff x="4300409" y="6565987"/>
              <a:chExt cx="4007480" cy="7634"/>
            </a:xfrm>
          </p:grpSpPr>
          <p:sp>
            <p:nvSpPr>
              <p:cNvPr id="138" name="Freeform: Shape 137">
                <a:extLst>
                  <a:ext uri="{FF2B5EF4-FFF2-40B4-BE49-F238E27FC236}">
                    <a16:creationId xmlns:a16="http://schemas.microsoft.com/office/drawing/2014/main" id="{AB07790D-978F-8558-9029-8B2309D76770}"/>
                  </a:ext>
                </a:extLst>
              </p:cNvPr>
              <p:cNvSpPr/>
              <p:nvPr/>
            </p:nvSpPr>
            <p:spPr>
              <a:xfrm>
                <a:off x="4300409" y="6565987"/>
                <a:ext cx="4007480" cy="7634"/>
              </a:xfrm>
              <a:custGeom>
                <a:avLst/>
                <a:gdLst>
                  <a:gd name="connsiteX0" fmla="*/ 0 w 4007480"/>
                  <a:gd name="connsiteY0" fmla="*/ 0 h 7634"/>
                  <a:gd name="connsiteX1" fmla="*/ 4007481 w 4007480"/>
                  <a:gd name="connsiteY1" fmla="*/ 0 h 7634"/>
                </a:gdLst>
                <a:ahLst/>
                <a:cxnLst>
                  <a:cxn ang="0">
                    <a:pos x="connsiteX0" y="connsiteY0"/>
                  </a:cxn>
                  <a:cxn ang="0">
                    <a:pos x="connsiteX1" y="connsiteY1"/>
                  </a:cxn>
                </a:cxnLst>
                <a:rect l="l" t="t" r="r" b="b"/>
                <a:pathLst>
                  <a:path w="4007480" h="7634">
                    <a:moveTo>
                      <a:pt x="0" y="0"/>
                    </a:moveTo>
                    <a:lnTo>
                      <a:pt x="4007481" y="0"/>
                    </a:lnTo>
                  </a:path>
                </a:pathLst>
              </a:custGeom>
              <a:ln w="22903" cap="rnd">
                <a:solidFill>
                  <a:srgbClr val="A3A3A3"/>
                </a:solidFill>
                <a:prstDash val="solid"/>
                <a:round/>
              </a:ln>
            </p:spPr>
            <p:txBody>
              <a:bodyPr rtlCol="0" anchor="ctr"/>
              <a:lstStyle/>
              <a:p>
                <a:endParaRPr lang="en-IN"/>
              </a:p>
            </p:txBody>
          </p:sp>
          <p:sp>
            <p:nvSpPr>
              <p:cNvPr id="139" name="Freeform: Shape 138">
                <a:extLst>
                  <a:ext uri="{FF2B5EF4-FFF2-40B4-BE49-F238E27FC236}">
                    <a16:creationId xmlns:a16="http://schemas.microsoft.com/office/drawing/2014/main" id="{BD3AE9F9-983E-CC4C-738C-9EEC6391CB63}"/>
                  </a:ext>
                </a:extLst>
              </p:cNvPr>
              <p:cNvSpPr/>
              <p:nvPr/>
            </p:nvSpPr>
            <p:spPr>
              <a:xfrm>
                <a:off x="4300409" y="6565987"/>
                <a:ext cx="324992" cy="7634"/>
              </a:xfrm>
              <a:custGeom>
                <a:avLst/>
                <a:gdLst>
                  <a:gd name="connsiteX0" fmla="*/ 0 w 324992"/>
                  <a:gd name="connsiteY0" fmla="*/ 0 h 7634"/>
                  <a:gd name="connsiteX1" fmla="*/ 324993 w 324992"/>
                  <a:gd name="connsiteY1" fmla="*/ 0 h 7634"/>
                </a:gdLst>
                <a:ahLst/>
                <a:cxnLst>
                  <a:cxn ang="0">
                    <a:pos x="connsiteX0" y="connsiteY0"/>
                  </a:cxn>
                  <a:cxn ang="0">
                    <a:pos x="connsiteX1" y="connsiteY1"/>
                  </a:cxn>
                </a:cxnLst>
                <a:rect l="l" t="t" r="r" b="b"/>
                <a:pathLst>
                  <a:path w="324992" h="7634">
                    <a:moveTo>
                      <a:pt x="0" y="0"/>
                    </a:moveTo>
                    <a:lnTo>
                      <a:pt x="324993" y="0"/>
                    </a:lnTo>
                  </a:path>
                </a:pathLst>
              </a:custGeom>
              <a:ln w="22903" cap="rnd">
                <a:solidFill>
                  <a:srgbClr val="FFFFFF"/>
                </a:solidFill>
                <a:prstDash val="solid"/>
                <a:round/>
              </a:ln>
            </p:spPr>
            <p:txBody>
              <a:bodyPr rtlCol="0" anchor="ctr"/>
              <a:lstStyle/>
              <a:p>
                <a:endParaRPr lang="en-IN"/>
              </a:p>
            </p:txBody>
          </p:sp>
        </p:grpSp>
        <p:grpSp>
          <p:nvGrpSpPr>
            <p:cNvPr id="119" name="Graphic 22">
              <a:extLst>
                <a:ext uri="{FF2B5EF4-FFF2-40B4-BE49-F238E27FC236}">
                  <a16:creationId xmlns:a16="http://schemas.microsoft.com/office/drawing/2014/main" id="{087FB9F5-6E14-D546-FD89-CAEE075BF848}"/>
                </a:ext>
              </a:extLst>
            </p:cNvPr>
            <p:cNvGrpSpPr/>
            <p:nvPr/>
          </p:nvGrpSpPr>
          <p:grpSpPr>
            <a:xfrm>
              <a:off x="7104255" y="4451648"/>
              <a:ext cx="1010457" cy="347287"/>
              <a:chOff x="5985836" y="6055175"/>
              <a:chExt cx="682813" cy="234678"/>
            </a:xfrm>
          </p:grpSpPr>
          <p:grpSp>
            <p:nvGrpSpPr>
              <p:cNvPr id="127" name="Graphic 22">
                <a:extLst>
                  <a:ext uri="{FF2B5EF4-FFF2-40B4-BE49-F238E27FC236}">
                    <a16:creationId xmlns:a16="http://schemas.microsoft.com/office/drawing/2014/main" id="{C362050E-1C80-F8B5-F0CE-C4F97CA93766}"/>
                  </a:ext>
                </a:extLst>
              </p:cNvPr>
              <p:cNvGrpSpPr/>
              <p:nvPr/>
            </p:nvGrpSpPr>
            <p:grpSpPr>
              <a:xfrm>
                <a:off x="6209903" y="6055175"/>
                <a:ext cx="234678" cy="234678"/>
                <a:chOff x="6209903" y="6055175"/>
                <a:chExt cx="234678" cy="234678"/>
              </a:xfrm>
            </p:grpSpPr>
            <p:sp>
              <p:nvSpPr>
                <p:cNvPr id="134" name="Freeform: Shape 133">
                  <a:extLst>
                    <a:ext uri="{FF2B5EF4-FFF2-40B4-BE49-F238E27FC236}">
                      <a16:creationId xmlns:a16="http://schemas.microsoft.com/office/drawing/2014/main" id="{923191B5-E027-0AD9-D3DF-3574F3B9F812}"/>
                    </a:ext>
                  </a:extLst>
                </p:cNvPr>
                <p:cNvSpPr/>
                <p:nvPr/>
              </p:nvSpPr>
              <p:spPr>
                <a:xfrm>
                  <a:off x="6209903" y="6055175"/>
                  <a:ext cx="234678" cy="234678"/>
                </a:xfrm>
                <a:custGeom>
                  <a:avLst/>
                  <a:gdLst>
                    <a:gd name="connsiteX0" fmla="*/ 234679 w 234678"/>
                    <a:gd name="connsiteY0" fmla="*/ 117339 h 234678"/>
                    <a:gd name="connsiteX1" fmla="*/ 117339 w 234678"/>
                    <a:gd name="connsiteY1" fmla="*/ 234679 h 234678"/>
                    <a:gd name="connsiteX2" fmla="*/ 0 w 234678"/>
                    <a:gd name="connsiteY2" fmla="*/ 117339 h 234678"/>
                    <a:gd name="connsiteX3" fmla="*/ 117339 w 234678"/>
                    <a:gd name="connsiteY3" fmla="*/ 0 h 234678"/>
                    <a:gd name="connsiteX4" fmla="*/ 234679 w 234678"/>
                    <a:gd name="connsiteY4" fmla="*/ 117339 h 234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678" h="234678">
                      <a:moveTo>
                        <a:pt x="234679" y="117339"/>
                      </a:moveTo>
                      <a:cubicBezTo>
                        <a:pt x="234679" y="182144"/>
                        <a:pt x="182144" y="234679"/>
                        <a:pt x="117339" y="234679"/>
                      </a:cubicBezTo>
                      <a:cubicBezTo>
                        <a:pt x="52535" y="234679"/>
                        <a:pt x="0" y="182144"/>
                        <a:pt x="0" y="117339"/>
                      </a:cubicBezTo>
                      <a:cubicBezTo>
                        <a:pt x="0" y="52535"/>
                        <a:pt x="52535" y="0"/>
                        <a:pt x="117339" y="0"/>
                      </a:cubicBezTo>
                      <a:cubicBezTo>
                        <a:pt x="182144" y="0"/>
                        <a:pt x="234679" y="52535"/>
                        <a:pt x="234679" y="117339"/>
                      </a:cubicBezTo>
                      <a:close/>
                    </a:path>
                  </a:pathLst>
                </a:custGeom>
                <a:solidFill>
                  <a:srgbClr val="FFFFFF"/>
                </a:solidFill>
                <a:ln w="7634" cap="flat">
                  <a:noFill/>
                  <a:prstDash val="solid"/>
                  <a:miter/>
                </a:ln>
              </p:spPr>
              <p:txBody>
                <a:bodyPr rtlCol="0" anchor="ctr"/>
                <a:lstStyle/>
                <a:p>
                  <a:endParaRPr lang="en-IN"/>
                </a:p>
              </p:txBody>
            </p:sp>
            <p:grpSp>
              <p:nvGrpSpPr>
                <p:cNvPr id="135" name="Graphic 22">
                  <a:extLst>
                    <a:ext uri="{FF2B5EF4-FFF2-40B4-BE49-F238E27FC236}">
                      <a16:creationId xmlns:a16="http://schemas.microsoft.com/office/drawing/2014/main" id="{0979ADF0-90F0-102C-973E-552F5B09CF26}"/>
                    </a:ext>
                  </a:extLst>
                </p:cNvPr>
                <p:cNvGrpSpPr/>
                <p:nvPr/>
              </p:nvGrpSpPr>
              <p:grpSpPr>
                <a:xfrm>
                  <a:off x="6289224" y="6120601"/>
                  <a:ext cx="76037" cy="103750"/>
                  <a:chOff x="6289224" y="6120601"/>
                  <a:chExt cx="76037" cy="103750"/>
                </a:xfrm>
                <a:solidFill>
                  <a:srgbClr val="000000"/>
                </a:solidFill>
              </p:grpSpPr>
              <p:sp>
                <p:nvSpPr>
                  <p:cNvPr id="136" name="Freeform: Shape 135">
                    <a:extLst>
                      <a:ext uri="{FF2B5EF4-FFF2-40B4-BE49-F238E27FC236}">
                        <a16:creationId xmlns:a16="http://schemas.microsoft.com/office/drawing/2014/main" id="{6DEF51EB-D83C-78CE-399B-C63F87535373}"/>
                      </a:ext>
                    </a:extLst>
                  </p:cNvPr>
                  <p:cNvSpPr/>
                  <p:nvPr/>
                </p:nvSpPr>
                <p:spPr>
                  <a:xfrm>
                    <a:off x="6289224" y="6120601"/>
                    <a:ext cx="25345" cy="103750"/>
                  </a:xfrm>
                  <a:custGeom>
                    <a:avLst/>
                    <a:gdLst>
                      <a:gd name="connsiteX0" fmla="*/ 0 w 25345"/>
                      <a:gd name="connsiteY0" fmla="*/ 0 h 103750"/>
                      <a:gd name="connsiteX1" fmla="*/ 25346 w 25345"/>
                      <a:gd name="connsiteY1" fmla="*/ 0 h 103750"/>
                      <a:gd name="connsiteX2" fmla="*/ 25346 w 25345"/>
                      <a:gd name="connsiteY2" fmla="*/ 103750 h 103750"/>
                      <a:gd name="connsiteX3" fmla="*/ 0 w 25345"/>
                      <a:gd name="connsiteY3" fmla="*/ 103750 h 103750"/>
                    </a:gdLst>
                    <a:ahLst/>
                    <a:cxnLst>
                      <a:cxn ang="0">
                        <a:pos x="connsiteX0" y="connsiteY0"/>
                      </a:cxn>
                      <a:cxn ang="0">
                        <a:pos x="connsiteX1" y="connsiteY1"/>
                      </a:cxn>
                      <a:cxn ang="0">
                        <a:pos x="connsiteX2" y="connsiteY2"/>
                      </a:cxn>
                      <a:cxn ang="0">
                        <a:pos x="connsiteX3" y="connsiteY3"/>
                      </a:cxn>
                    </a:cxnLst>
                    <a:rect l="l" t="t" r="r" b="b"/>
                    <a:pathLst>
                      <a:path w="25345" h="103750">
                        <a:moveTo>
                          <a:pt x="0" y="0"/>
                        </a:moveTo>
                        <a:lnTo>
                          <a:pt x="25346" y="0"/>
                        </a:lnTo>
                        <a:lnTo>
                          <a:pt x="25346" y="103750"/>
                        </a:lnTo>
                        <a:lnTo>
                          <a:pt x="0" y="103750"/>
                        </a:lnTo>
                        <a:close/>
                      </a:path>
                    </a:pathLst>
                  </a:custGeom>
                  <a:solidFill>
                    <a:srgbClr val="000000"/>
                  </a:solidFill>
                  <a:ln w="7634"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24DB4564-8C94-F3CE-FD5B-6FD317183F36}"/>
                      </a:ext>
                    </a:extLst>
                  </p:cNvPr>
                  <p:cNvSpPr/>
                  <p:nvPr/>
                </p:nvSpPr>
                <p:spPr>
                  <a:xfrm>
                    <a:off x="6339916" y="6120601"/>
                    <a:ext cx="25345" cy="103750"/>
                  </a:xfrm>
                  <a:custGeom>
                    <a:avLst/>
                    <a:gdLst>
                      <a:gd name="connsiteX0" fmla="*/ 0 w 25345"/>
                      <a:gd name="connsiteY0" fmla="*/ 0 h 103750"/>
                      <a:gd name="connsiteX1" fmla="*/ 25346 w 25345"/>
                      <a:gd name="connsiteY1" fmla="*/ 0 h 103750"/>
                      <a:gd name="connsiteX2" fmla="*/ 25346 w 25345"/>
                      <a:gd name="connsiteY2" fmla="*/ 103750 h 103750"/>
                      <a:gd name="connsiteX3" fmla="*/ 0 w 25345"/>
                      <a:gd name="connsiteY3" fmla="*/ 103750 h 103750"/>
                    </a:gdLst>
                    <a:ahLst/>
                    <a:cxnLst>
                      <a:cxn ang="0">
                        <a:pos x="connsiteX0" y="connsiteY0"/>
                      </a:cxn>
                      <a:cxn ang="0">
                        <a:pos x="connsiteX1" y="connsiteY1"/>
                      </a:cxn>
                      <a:cxn ang="0">
                        <a:pos x="connsiteX2" y="connsiteY2"/>
                      </a:cxn>
                      <a:cxn ang="0">
                        <a:pos x="connsiteX3" y="connsiteY3"/>
                      </a:cxn>
                    </a:cxnLst>
                    <a:rect l="l" t="t" r="r" b="b"/>
                    <a:pathLst>
                      <a:path w="25345" h="103750">
                        <a:moveTo>
                          <a:pt x="0" y="0"/>
                        </a:moveTo>
                        <a:lnTo>
                          <a:pt x="25346" y="0"/>
                        </a:lnTo>
                        <a:lnTo>
                          <a:pt x="25346" y="103750"/>
                        </a:lnTo>
                        <a:lnTo>
                          <a:pt x="0" y="103750"/>
                        </a:lnTo>
                        <a:close/>
                      </a:path>
                    </a:pathLst>
                  </a:custGeom>
                  <a:solidFill>
                    <a:srgbClr val="000000"/>
                  </a:solidFill>
                  <a:ln w="7634" cap="flat">
                    <a:noFill/>
                    <a:prstDash val="solid"/>
                    <a:miter/>
                  </a:ln>
                </p:spPr>
                <p:txBody>
                  <a:bodyPr rtlCol="0" anchor="ctr"/>
                  <a:lstStyle/>
                  <a:p>
                    <a:endParaRPr lang="en-IN"/>
                  </a:p>
                </p:txBody>
              </p:sp>
            </p:grpSp>
          </p:grpSp>
          <p:grpSp>
            <p:nvGrpSpPr>
              <p:cNvPr id="128" name="Graphic 22">
                <a:extLst>
                  <a:ext uri="{FF2B5EF4-FFF2-40B4-BE49-F238E27FC236}">
                    <a16:creationId xmlns:a16="http://schemas.microsoft.com/office/drawing/2014/main" id="{28FF0264-DD99-9030-D581-CA752CD5ACDE}"/>
                  </a:ext>
                </a:extLst>
              </p:cNvPr>
              <p:cNvGrpSpPr/>
              <p:nvPr/>
            </p:nvGrpSpPr>
            <p:grpSpPr>
              <a:xfrm>
                <a:off x="6565205" y="6114036"/>
                <a:ext cx="103444" cy="111613"/>
                <a:chOff x="6565205" y="6114036"/>
                <a:chExt cx="103444" cy="111613"/>
              </a:xfrm>
              <a:solidFill>
                <a:srgbClr val="FFFFFF"/>
              </a:solidFill>
            </p:grpSpPr>
            <p:sp>
              <p:nvSpPr>
                <p:cNvPr id="132" name="Freeform: Shape 131">
                  <a:extLst>
                    <a:ext uri="{FF2B5EF4-FFF2-40B4-BE49-F238E27FC236}">
                      <a16:creationId xmlns:a16="http://schemas.microsoft.com/office/drawing/2014/main" id="{FAA8992A-D4FD-8D14-EDDF-7AC3BEA63769}"/>
                    </a:ext>
                  </a:extLst>
                </p:cNvPr>
                <p:cNvSpPr/>
                <p:nvPr/>
              </p:nvSpPr>
              <p:spPr>
                <a:xfrm>
                  <a:off x="6565205" y="6114036"/>
                  <a:ext cx="96650" cy="111613"/>
                </a:xfrm>
                <a:custGeom>
                  <a:avLst/>
                  <a:gdLst>
                    <a:gd name="connsiteX0" fmla="*/ 96650 w 96650"/>
                    <a:gd name="connsiteY0" fmla="*/ 55807 h 111613"/>
                    <a:gd name="connsiteX1" fmla="*/ 0 w 96650"/>
                    <a:gd name="connsiteY1" fmla="*/ 0 h 111613"/>
                    <a:gd name="connsiteX2" fmla="*/ 0 w 96650"/>
                    <a:gd name="connsiteY2" fmla="*/ 111614 h 111613"/>
                    <a:gd name="connsiteX3" fmla="*/ 96650 w 96650"/>
                    <a:gd name="connsiteY3" fmla="*/ 55807 h 111613"/>
                  </a:gdLst>
                  <a:ahLst/>
                  <a:cxnLst>
                    <a:cxn ang="0">
                      <a:pos x="connsiteX0" y="connsiteY0"/>
                    </a:cxn>
                    <a:cxn ang="0">
                      <a:pos x="connsiteX1" y="connsiteY1"/>
                    </a:cxn>
                    <a:cxn ang="0">
                      <a:pos x="connsiteX2" y="connsiteY2"/>
                    </a:cxn>
                    <a:cxn ang="0">
                      <a:pos x="connsiteX3" y="connsiteY3"/>
                    </a:cxn>
                  </a:cxnLst>
                  <a:rect l="l" t="t" r="r" b="b"/>
                  <a:pathLst>
                    <a:path w="96650" h="111613">
                      <a:moveTo>
                        <a:pt x="96650" y="55807"/>
                      </a:moveTo>
                      <a:lnTo>
                        <a:pt x="0" y="0"/>
                      </a:lnTo>
                      <a:lnTo>
                        <a:pt x="0" y="111614"/>
                      </a:lnTo>
                      <a:lnTo>
                        <a:pt x="96650" y="55807"/>
                      </a:lnTo>
                      <a:close/>
                    </a:path>
                  </a:pathLst>
                </a:custGeom>
                <a:solidFill>
                  <a:srgbClr val="FFFFFF"/>
                </a:solidFill>
                <a:ln w="7634"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C6419656-7DF9-7523-03F1-6819AB60E688}"/>
                    </a:ext>
                  </a:extLst>
                </p:cNvPr>
                <p:cNvSpPr/>
                <p:nvPr/>
              </p:nvSpPr>
              <p:spPr>
                <a:xfrm>
                  <a:off x="6655060" y="6114036"/>
                  <a:ext cx="13589" cy="111613"/>
                </a:xfrm>
                <a:custGeom>
                  <a:avLst/>
                  <a:gdLst>
                    <a:gd name="connsiteX0" fmla="*/ 0 w 13589"/>
                    <a:gd name="connsiteY0" fmla="*/ 0 h 111613"/>
                    <a:gd name="connsiteX1" fmla="*/ 13589 w 13589"/>
                    <a:gd name="connsiteY1" fmla="*/ 0 h 111613"/>
                    <a:gd name="connsiteX2" fmla="*/ 13589 w 13589"/>
                    <a:gd name="connsiteY2" fmla="*/ 111614 h 111613"/>
                    <a:gd name="connsiteX3" fmla="*/ 0 w 13589"/>
                    <a:gd name="connsiteY3" fmla="*/ 111614 h 111613"/>
                  </a:gdLst>
                  <a:ahLst/>
                  <a:cxnLst>
                    <a:cxn ang="0">
                      <a:pos x="connsiteX0" y="connsiteY0"/>
                    </a:cxn>
                    <a:cxn ang="0">
                      <a:pos x="connsiteX1" y="connsiteY1"/>
                    </a:cxn>
                    <a:cxn ang="0">
                      <a:pos x="connsiteX2" y="connsiteY2"/>
                    </a:cxn>
                    <a:cxn ang="0">
                      <a:pos x="connsiteX3" y="connsiteY3"/>
                    </a:cxn>
                  </a:cxnLst>
                  <a:rect l="l" t="t" r="r" b="b"/>
                  <a:pathLst>
                    <a:path w="13589" h="111613">
                      <a:moveTo>
                        <a:pt x="0" y="0"/>
                      </a:moveTo>
                      <a:lnTo>
                        <a:pt x="13589" y="0"/>
                      </a:lnTo>
                      <a:lnTo>
                        <a:pt x="13589" y="111614"/>
                      </a:lnTo>
                      <a:lnTo>
                        <a:pt x="0" y="111614"/>
                      </a:lnTo>
                      <a:close/>
                    </a:path>
                  </a:pathLst>
                </a:custGeom>
                <a:solidFill>
                  <a:srgbClr val="FFFFFF"/>
                </a:solidFill>
                <a:ln w="7634" cap="flat">
                  <a:noFill/>
                  <a:prstDash val="solid"/>
                  <a:miter/>
                </a:ln>
              </p:spPr>
              <p:txBody>
                <a:bodyPr rtlCol="0" anchor="ctr"/>
                <a:lstStyle/>
                <a:p>
                  <a:endParaRPr lang="en-IN"/>
                </a:p>
              </p:txBody>
            </p:sp>
          </p:grpSp>
          <p:grpSp>
            <p:nvGrpSpPr>
              <p:cNvPr id="129" name="Graphic 22">
                <a:extLst>
                  <a:ext uri="{FF2B5EF4-FFF2-40B4-BE49-F238E27FC236}">
                    <a16:creationId xmlns:a16="http://schemas.microsoft.com/office/drawing/2014/main" id="{6BF6BA3D-7274-3FBA-C2CB-C0F22B43D93A}"/>
                  </a:ext>
                </a:extLst>
              </p:cNvPr>
              <p:cNvGrpSpPr/>
              <p:nvPr/>
            </p:nvGrpSpPr>
            <p:grpSpPr>
              <a:xfrm>
                <a:off x="5985836" y="6114036"/>
                <a:ext cx="103521" cy="111613"/>
                <a:chOff x="5985836" y="6114036"/>
                <a:chExt cx="103521" cy="111613"/>
              </a:xfrm>
              <a:solidFill>
                <a:srgbClr val="FFFFFF"/>
              </a:solidFill>
            </p:grpSpPr>
            <p:sp>
              <p:nvSpPr>
                <p:cNvPr id="130" name="Freeform: Shape 129">
                  <a:extLst>
                    <a:ext uri="{FF2B5EF4-FFF2-40B4-BE49-F238E27FC236}">
                      <a16:creationId xmlns:a16="http://schemas.microsoft.com/office/drawing/2014/main" id="{1ABD210C-6A29-766E-7349-77A89DCD3CFD}"/>
                    </a:ext>
                  </a:extLst>
                </p:cNvPr>
                <p:cNvSpPr/>
                <p:nvPr/>
              </p:nvSpPr>
              <p:spPr>
                <a:xfrm>
                  <a:off x="5992631" y="6114036"/>
                  <a:ext cx="96726" cy="111613"/>
                </a:xfrm>
                <a:custGeom>
                  <a:avLst/>
                  <a:gdLst>
                    <a:gd name="connsiteX0" fmla="*/ 0 w 96726"/>
                    <a:gd name="connsiteY0" fmla="*/ 55807 h 111613"/>
                    <a:gd name="connsiteX1" fmla="*/ 96727 w 96726"/>
                    <a:gd name="connsiteY1" fmla="*/ 0 h 111613"/>
                    <a:gd name="connsiteX2" fmla="*/ 96727 w 96726"/>
                    <a:gd name="connsiteY2" fmla="*/ 111614 h 111613"/>
                    <a:gd name="connsiteX3" fmla="*/ 0 w 96726"/>
                    <a:gd name="connsiteY3" fmla="*/ 55807 h 111613"/>
                  </a:gdLst>
                  <a:ahLst/>
                  <a:cxnLst>
                    <a:cxn ang="0">
                      <a:pos x="connsiteX0" y="connsiteY0"/>
                    </a:cxn>
                    <a:cxn ang="0">
                      <a:pos x="connsiteX1" y="connsiteY1"/>
                    </a:cxn>
                    <a:cxn ang="0">
                      <a:pos x="connsiteX2" y="connsiteY2"/>
                    </a:cxn>
                    <a:cxn ang="0">
                      <a:pos x="connsiteX3" y="connsiteY3"/>
                    </a:cxn>
                  </a:cxnLst>
                  <a:rect l="l" t="t" r="r" b="b"/>
                  <a:pathLst>
                    <a:path w="96726" h="111613">
                      <a:moveTo>
                        <a:pt x="0" y="55807"/>
                      </a:moveTo>
                      <a:lnTo>
                        <a:pt x="96727" y="0"/>
                      </a:lnTo>
                      <a:lnTo>
                        <a:pt x="96727" y="111614"/>
                      </a:lnTo>
                      <a:lnTo>
                        <a:pt x="0" y="55807"/>
                      </a:lnTo>
                      <a:close/>
                    </a:path>
                  </a:pathLst>
                </a:custGeom>
                <a:solidFill>
                  <a:srgbClr val="FFFFFF"/>
                </a:solidFill>
                <a:ln w="7634"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C10B2BFF-6119-8231-34FB-EA5024D049A6}"/>
                    </a:ext>
                  </a:extLst>
                </p:cNvPr>
                <p:cNvSpPr/>
                <p:nvPr/>
              </p:nvSpPr>
              <p:spPr>
                <a:xfrm rot="-10800000">
                  <a:off x="5985836" y="6114036"/>
                  <a:ext cx="13589" cy="111613"/>
                </a:xfrm>
                <a:custGeom>
                  <a:avLst/>
                  <a:gdLst>
                    <a:gd name="connsiteX0" fmla="*/ 0 w 13589"/>
                    <a:gd name="connsiteY0" fmla="*/ 0 h 111613"/>
                    <a:gd name="connsiteX1" fmla="*/ 13589 w 13589"/>
                    <a:gd name="connsiteY1" fmla="*/ 0 h 111613"/>
                    <a:gd name="connsiteX2" fmla="*/ 13589 w 13589"/>
                    <a:gd name="connsiteY2" fmla="*/ 111614 h 111613"/>
                    <a:gd name="connsiteX3" fmla="*/ 0 w 13589"/>
                    <a:gd name="connsiteY3" fmla="*/ 111614 h 111613"/>
                  </a:gdLst>
                  <a:ahLst/>
                  <a:cxnLst>
                    <a:cxn ang="0">
                      <a:pos x="connsiteX0" y="connsiteY0"/>
                    </a:cxn>
                    <a:cxn ang="0">
                      <a:pos x="connsiteX1" y="connsiteY1"/>
                    </a:cxn>
                    <a:cxn ang="0">
                      <a:pos x="connsiteX2" y="connsiteY2"/>
                    </a:cxn>
                    <a:cxn ang="0">
                      <a:pos x="connsiteX3" y="connsiteY3"/>
                    </a:cxn>
                  </a:cxnLst>
                  <a:rect l="l" t="t" r="r" b="b"/>
                  <a:pathLst>
                    <a:path w="13589" h="111613">
                      <a:moveTo>
                        <a:pt x="0" y="0"/>
                      </a:moveTo>
                      <a:lnTo>
                        <a:pt x="13589" y="0"/>
                      </a:lnTo>
                      <a:lnTo>
                        <a:pt x="13589" y="111614"/>
                      </a:lnTo>
                      <a:lnTo>
                        <a:pt x="0" y="111614"/>
                      </a:lnTo>
                      <a:close/>
                    </a:path>
                  </a:pathLst>
                </a:custGeom>
                <a:solidFill>
                  <a:srgbClr val="FFFFFF"/>
                </a:solidFill>
                <a:ln w="7634" cap="flat">
                  <a:noFill/>
                  <a:prstDash val="solid"/>
                  <a:miter/>
                </a:ln>
              </p:spPr>
              <p:txBody>
                <a:bodyPr rtlCol="0" anchor="ctr"/>
                <a:lstStyle/>
                <a:p>
                  <a:endParaRPr lang="en-IN"/>
                </a:p>
              </p:txBody>
            </p:sp>
          </p:grpSp>
        </p:grpSp>
        <p:grpSp>
          <p:nvGrpSpPr>
            <p:cNvPr id="120" name="Graphic 22">
              <a:extLst>
                <a:ext uri="{FF2B5EF4-FFF2-40B4-BE49-F238E27FC236}">
                  <a16:creationId xmlns:a16="http://schemas.microsoft.com/office/drawing/2014/main" id="{8E912245-A216-53FA-E3F1-77BAF0E9ED4E}"/>
                </a:ext>
              </a:extLst>
            </p:cNvPr>
            <p:cNvGrpSpPr/>
            <p:nvPr/>
          </p:nvGrpSpPr>
          <p:grpSpPr>
            <a:xfrm>
              <a:off x="8494199" y="4551745"/>
              <a:ext cx="185055" cy="193980"/>
              <a:chOff x="6925086" y="6122815"/>
              <a:chExt cx="125050" cy="131081"/>
            </a:xfrm>
            <a:solidFill>
              <a:srgbClr val="1ED760"/>
            </a:solidFill>
          </p:grpSpPr>
          <p:sp>
            <p:nvSpPr>
              <p:cNvPr id="125" name="Freeform: Shape 124">
                <a:extLst>
                  <a:ext uri="{FF2B5EF4-FFF2-40B4-BE49-F238E27FC236}">
                    <a16:creationId xmlns:a16="http://schemas.microsoft.com/office/drawing/2014/main" id="{D00E8B79-67D9-B20B-6F01-3283D1E3DB53}"/>
                  </a:ext>
                </a:extLst>
              </p:cNvPr>
              <p:cNvSpPr/>
              <p:nvPr/>
            </p:nvSpPr>
            <p:spPr>
              <a:xfrm>
                <a:off x="6925086" y="6122815"/>
                <a:ext cx="125050" cy="110621"/>
              </a:xfrm>
              <a:custGeom>
                <a:avLst/>
                <a:gdLst>
                  <a:gd name="connsiteX0" fmla="*/ 94742 w 125050"/>
                  <a:gd name="connsiteY0" fmla="*/ 0 h 110621"/>
                  <a:gd name="connsiteX1" fmla="*/ 30308 w 125050"/>
                  <a:gd name="connsiteY1" fmla="*/ 0 h 110621"/>
                  <a:gd name="connsiteX2" fmla="*/ 0 w 125050"/>
                  <a:gd name="connsiteY2" fmla="*/ 30308 h 110621"/>
                  <a:gd name="connsiteX3" fmla="*/ 0 w 125050"/>
                  <a:gd name="connsiteY3" fmla="*/ 64892 h 110621"/>
                  <a:gd name="connsiteX4" fmla="*/ 30308 w 125050"/>
                  <a:gd name="connsiteY4" fmla="*/ 95200 h 110621"/>
                  <a:gd name="connsiteX5" fmla="*/ 45424 w 125050"/>
                  <a:gd name="connsiteY5" fmla="*/ 95200 h 110621"/>
                  <a:gd name="connsiteX6" fmla="*/ 49165 w 125050"/>
                  <a:gd name="connsiteY6" fmla="*/ 91459 h 110621"/>
                  <a:gd name="connsiteX7" fmla="*/ 45424 w 125050"/>
                  <a:gd name="connsiteY7" fmla="*/ 87718 h 110621"/>
                  <a:gd name="connsiteX8" fmla="*/ 30308 w 125050"/>
                  <a:gd name="connsiteY8" fmla="*/ 87718 h 110621"/>
                  <a:gd name="connsiteX9" fmla="*/ 7482 w 125050"/>
                  <a:gd name="connsiteY9" fmla="*/ 64892 h 110621"/>
                  <a:gd name="connsiteX10" fmla="*/ 7482 w 125050"/>
                  <a:gd name="connsiteY10" fmla="*/ 30308 h 110621"/>
                  <a:gd name="connsiteX11" fmla="*/ 30308 w 125050"/>
                  <a:gd name="connsiteY11" fmla="*/ 7482 h 110621"/>
                  <a:gd name="connsiteX12" fmla="*/ 94742 w 125050"/>
                  <a:gd name="connsiteY12" fmla="*/ 7482 h 110621"/>
                  <a:gd name="connsiteX13" fmla="*/ 117569 w 125050"/>
                  <a:gd name="connsiteY13" fmla="*/ 30308 h 110621"/>
                  <a:gd name="connsiteX14" fmla="*/ 117569 w 125050"/>
                  <a:gd name="connsiteY14" fmla="*/ 64892 h 110621"/>
                  <a:gd name="connsiteX15" fmla="*/ 94742 w 125050"/>
                  <a:gd name="connsiteY15" fmla="*/ 87718 h 110621"/>
                  <a:gd name="connsiteX16" fmla="*/ 67335 w 125050"/>
                  <a:gd name="connsiteY16" fmla="*/ 87718 h 110621"/>
                  <a:gd name="connsiteX17" fmla="*/ 76343 w 125050"/>
                  <a:gd name="connsiteY17" fmla="*/ 78710 h 110621"/>
                  <a:gd name="connsiteX18" fmla="*/ 76343 w 125050"/>
                  <a:gd name="connsiteY18" fmla="*/ 73366 h 110621"/>
                  <a:gd name="connsiteX19" fmla="*/ 71000 w 125050"/>
                  <a:gd name="connsiteY19" fmla="*/ 73366 h 110621"/>
                  <a:gd name="connsiteX20" fmla="*/ 55578 w 125050"/>
                  <a:gd name="connsiteY20" fmla="*/ 88787 h 110621"/>
                  <a:gd name="connsiteX21" fmla="*/ 54509 w 125050"/>
                  <a:gd name="connsiteY21" fmla="*/ 91459 h 110621"/>
                  <a:gd name="connsiteX22" fmla="*/ 55578 w 125050"/>
                  <a:gd name="connsiteY22" fmla="*/ 94131 h 110621"/>
                  <a:gd name="connsiteX23" fmla="*/ 71000 w 125050"/>
                  <a:gd name="connsiteY23" fmla="*/ 109552 h 110621"/>
                  <a:gd name="connsiteX24" fmla="*/ 73671 w 125050"/>
                  <a:gd name="connsiteY24" fmla="*/ 110621 h 110621"/>
                  <a:gd name="connsiteX25" fmla="*/ 76343 w 125050"/>
                  <a:gd name="connsiteY25" fmla="*/ 109552 h 110621"/>
                  <a:gd name="connsiteX26" fmla="*/ 76343 w 125050"/>
                  <a:gd name="connsiteY26" fmla="*/ 104208 h 110621"/>
                  <a:gd name="connsiteX27" fmla="*/ 67335 w 125050"/>
                  <a:gd name="connsiteY27" fmla="*/ 95200 h 110621"/>
                  <a:gd name="connsiteX28" fmla="*/ 94742 w 125050"/>
                  <a:gd name="connsiteY28" fmla="*/ 95200 h 110621"/>
                  <a:gd name="connsiteX29" fmla="*/ 125050 w 125050"/>
                  <a:gd name="connsiteY29" fmla="*/ 64892 h 110621"/>
                  <a:gd name="connsiteX30" fmla="*/ 125050 w 125050"/>
                  <a:gd name="connsiteY30" fmla="*/ 30308 h 110621"/>
                  <a:gd name="connsiteX31" fmla="*/ 94742 w 125050"/>
                  <a:gd name="connsiteY31" fmla="*/ 0 h 11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5050" h="110621">
                    <a:moveTo>
                      <a:pt x="94742" y="0"/>
                    </a:moveTo>
                    <a:lnTo>
                      <a:pt x="30308" y="0"/>
                    </a:lnTo>
                    <a:cubicBezTo>
                      <a:pt x="13589" y="0"/>
                      <a:pt x="0" y="13589"/>
                      <a:pt x="0" y="30308"/>
                    </a:cubicBezTo>
                    <a:lnTo>
                      <a:pt x="0" y="64892"/>
                    </a:lnTo>
                    <a:cubicBezTo>
                      <a:pt x="0" y="81611"/>
                      <a:pt x="13589" y="95200"/>
                      <a:pt x="30308" y="95200"/>
                    </a:cubicBezTo>
                    <a:lnTo>
                      <a:pt x="45424" y="95200"/>
                    </a:lnTo>
                    <a:cubicBezTo>
                      <a:pt x="47486" y="95200"/>
                      <a:pt x="49165" y="93520"/>
                      <a:pt x="49165" y="91459"/>
                    </a:cubicBezTo>
                    <a:cubicBezTo>
                      <a:pt x="49165" y="89398"/>
                      <a:pt x="47486" y="87718"/>
                      <a:pt x="45424" y="87718"/>
                    </a:cubicBezTo>
                    <a:lnTo>
                      <a:pt x="30308" y="87718"/>
                    </a:lnTo>
                    <a:cubicBezTo>
                      <a:pt x="17712" y="87718"/>
                      <a:pt x="7482" y="77488"/>
                      <a:pt x="7482" y="64892"/>
                    </a:cubicBezTo>
                    <a:lnTo>
                      <a:pt x="7482" y="30308"/>
                    </a:lnTo>
                    <a:cubicBezTo>
                      <a:pt x="7482" y="17712"/>
                      <a:pt x="17712" y="7482"/>
                      <a:pt x="30308" y="7482"/>
                    </a:cubicBezTo>
                    <a:lnTo>
                      <a:pt x="94742" y="7482"/>
                    </a:lnTo>
                    <a:cubicBezTo>
                      <a:pt x="107338" y="7482"/>
                      <a:pt x="117569" y="17712"/>
                      <a:pt x="117569" y="30308"/>
                    </a:cubicBezTo>
                    <a:lnTo>
                      <a:pt x="117569" y="64892"/>
                    </a:lnTo>
                    <a:cubicBezTo>
                      <a:pt x="117569" y="77488"/>
                      <a:pt x="107338" y="87718"/>
                      <a:pt x="94742" y="87718"/>
                    </a:cubicBezTo>
                    <a:lnTo>
                      <a:pt x="67335" y="87718"/>
                    </a:lnTo>
                    <a:lnTo>
                      <a:pt x="76343" y="78710"/>
                    </a:lnTo>
                    <a:cubicBezTo>
                      <a:pt x="77794" y="77259"/>
                      <a:pt x="77794" y="74816"/>
                      <a:pt x="76343" y="73366"/>
                    </a:cubicBezTo>
                    <a:cubicBezTo>
                      <a:pt x="74893" y="71915"/>
                      <a:pt x="72450" y="71915"/>
                      <a:pt x="71000" y="73366"/>
                    </a:cubicBezTo>
                    <a:lnTo>
                      <a:pt x="55578" y="88787"/>
                    </a:lnTo>
                    <a:cubicBezTo>
                      <a:pt x="54891" y="89474"/>
                      <a:pt x="54509" y="90467"/>
                      <a:pt x="54509" y="91459"/>
                    </a:cubicBezTo>
                    <a:cubicBezTo>
                      <a:pt x="54509" y="92452"/>
                      <a:pt x="54891" y="93444"/>
                      <a:pt x="55578" y="94131"/>
                    </a:cubicBezTo>
                    <a:lnTo>
                      <a:pt x="71000" y="109552"/>
                    </a:lnTo>
                    <a:cubicBezTo>
                      <a:pt x="71763" y="110316"/>
                      <a:pt x="72679" y="110621"/>
                      <a:pt x="73671" y="110621"/>
                    </a:cubicBezTo>
                    <a:cubicBezTo>
                      <a:pt x="74664" y="110621"/>
                      <a:pt x="75580" y="110239"/>
                      <a:pt x="76343" y="109552"/>
                    </a:cubicBezTo>
                    <a:cubicBezTo>
                      <a:pt x="77794" y="108102"/>
                      <a:pt x="77794" y="105659"/>
                      <a:pt x="76343" y="104208"/>
                    </a:cubicBezTo>
                    <a:lnTo>
                      <a:pt x="67335" y="95200"/>
                    </a:lnTo>
                    <a:lnTo>
                      <a:pt x="94742" y="95200"/>
                    </a:lnTo>
                    <a:cubicBezTo>
                      <a:pt x="111461" y="95200"/>
                      <a:pt x="125050" y="81611"/>
                      <a:pt x="125050" y="64892"/>
                    </a:cubicBezTo>
                    <a:lnTo>
                      <a:pt x="125050" y="30308"/>
                    </a:lnTo>
                    <a:cubicBezTo>
                      <a:pt x="125050" y="13589"/>
                      <a:pt x="111461" y="0"/>
                      <a:pt x="94742" y="0"/>
                    </a:cubicBezTo>
                    <a:close/>
                  </a:path>
                </a:pathLst>
              </a:custGeom>
              <a:solidFill>
                <a:srgbClr val="1ED760"/>
              </a:solidFill>
              <a:ln w="7634"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B82832E8-C93B-AA6A-9E8E-79CCE816E8B9}"/>
                  </a:ext>
                </a:extLst>
              </p:cNvPr>
              <p:cNvSpPr/>
              <p:nvPr/>
            </p:nvSpPr>
            <p:spPr>
              <a:xfrm>
                <a:off x="6987611" y="6243514"/>
                <a:ext cx="10382" cy="10382"/>
              </a:xfrm>
              <a:custGeom>
                <a:avLst/>
                <a:gdLst>
                  <a:gd name="connsiteX0" fmla="*/ 10383 w 10382"/>
                  <a:gd name="connsiteY0" fmla="*/ 5191 h 10382"/>
                  <a:gd name="connsiteX1" fmla="*/ 5192 w 10382"/>
                  <a:gd name="connsiteY1" fmla="*/ 10383 h 10382"/>
                  <a:gd name="connsiteX2" fmla="*/ 0 w 10382"/>
                  <a:gd name="connsiteY2" fmla="*/ 5191 h 10382"/>
                  <a:gd name="connsiteX3" fmla="*/ 5192 w 10382"/>
                  <a:gd name="connsiteY3" fmla="*/ 0 h 10382"/>
                  <a:gd name="connsiteX4" fmla="*/ 10383 w 10382"/>
                  <a:gd name="connsiteY4" fmla="*/ 5191 h 1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82" h="10382">
                    <a:moveTo>
                      <a:pt x="10383" y="5191"/>
                    </a:moveTo>
                    <a:cubicBezTo>
                      <a:pt x="10383" y="8058"/>
                      <a:pt x="8059" y="10383"/>
                      <a:pt x="5192" y="10383"/>
                    </a:cubicBezTo>
                    <a:cubicBezTo>
                      <a:pt x="2325" y="10383"/>
                      <a:pt x="0" y="8058"/>
                      <a:pt x="0" y="5191"/>
                    </a:cubicBezTo>
                    <a:cubicBezTo>
                      <a:pt x="0" y="2324"/>
                      <a:pt x="2325" y="0"/>
                      <a:pt x="5192" y="0"/>
                    </a:cubicBezTo>
                    <a:cubicBezTo>
                      <a:pt x="8059" y="0"/>
                      <a:pt x="10383" y="2324"/>
                      <a:pt x="10383" y="5191"/>
                    </a:cubicBezTo>
                    <a:close/>
                  </a:path>
                </a:pathLst>
              </a:custGeom>
              <a:solidFill>
                <a:srgbClr val="1ED760"/>
              </a:solidFill>
              <a:ln w="7634" cap="flat">
                <a:noFill/>
                <a:prstDash val="solid"/>
                <a:miter/>
              </a:ln>
            </p:spPr>
            <p:txBody>
              <a:bodyPr rtlCol="0" anchor="ctr"/>
              <a:lstStyle/>
              <a:p>
                <a:endParaRPr lang="en-IN"/>
              </a:p>
            </p:txBody>
          </p:sp>
        </p:grpSp>
        <p:grpSp>
          <p:nvGrpSpPr>
            <p:cNvPr id="121" name="Graphic 22">
              <a:extLst>
                <a:ext uri="{FF2B5EF4-FFF2-40B4-BE49-F238E27FC236}">
                  <a16:creationId xmlns:a16="http://schemas.microsoft.com/office/drawing/2014/main" id="{FF78EE09-1F80-1D26-09CC-CDAA7DF7B133}"/>
                </a:ext>
              </a:extLst>
            </p:cNvPr>
            <p:cNvGrpSpPr/>
            <p:nvPr/>
          </p:nvGrpSpPr>
          <p:grpSpPr>
            <a:xfrm>
              <a:off x="6527182" y="4550596"/>
              <a:ext cx="177618" cy="141560"/>
              <a:chOff x="5595881" y="6122039"/>
              <a:chExt cx="120025" cy="95659"/>
            </a:xfrm>
            <a:solidFill>
              <a:srgbClr val="FFFFFF"/>
            </a:solidFill>
          </p:grpSpPr>
          <p:sp>
            <p:nvSpPr>
              <p:cNvPr id="122" name="Freeform: Shape 121">
                <a:extLst>
                  <a:ext uri="{FF2B5EF4-FFF2-40B4-BE49-F238E27FC236}">
                    <a16:creationId xmlns:a16="http://schemas.microsoft.com/office/drawing/2014/main" id="{654584BF-1D32-13AE-1520-03BB7110BCF7}"/>
                  </a:ext>
                </a:extLst>
              </p:cNvPr>
              <p:cNvSpPr/>
              <p:nvPr/>
            </p:nvSpPr>
            <p:spPr>
              <a:xfrm>
                <a:off x="5595881" y="6133630"/>
                <a:ext cx="120025" cy="84068"/>
              </a:xfrm>
              <a:custGeom>
                <a:avLst/>
                <a:gdLst>
                  <a:gd name="connsiteX0" fmla="*/ 99470 w 120025"/>
                  <a:gd name="connsiteY0" fmla="*/ 60184 h 84068"/>
                  <a:gd name="connsiteX1" fmla="*/ 96188 w 120025"/>
                  <a:gd name="connsiteY1" fmla="*/ 55527 h 84068"/>
                  <a:gd name="connsiteX2" fmla="*/ 98936 w 120025"/>
                  <a:gd name="connsiteY2" fmla="*/ 49114 h 84068"/>
                  <a:gd name="connsiteX3" fmla="*/ 105883 w 120025"/>
                  <a:gd name="connsiteY3" fmla="*/ 49649 h 84068"/>
                  <a:gd name="connsiteX4" fmla="*/ 118480 w 120025"/>
                  <a:gd name="connsiteY4" fmla="*/ 62245 h 84068"/>
                  <a:gd name="connsiteX5" fmla="*/ 118480 w 120025"/>
                  <a:gd name="connsiteY5" fmla="*/ 70032 h 84068"/>
                  <a:gd name="connsiteX6" fmla="*/ 105959 w 120025"/>
                  <a:gd name="connsiteY6" fmla="*/ 82552 h 84068"/>
                  <a:gd name="connsiteX7" fmla="*/ 97867 w 120025"/>
                  <a:gd name="connsiteY7" fmla="*/ 82247 h 84068"/>
                  <a:gd name="connsiteX8" fmla="*/ 97562 w 120025"/>
                  <a:gd name="connsiteY8" fmla="*/ 74078 h 84068"/>
                  <a:gd name="connsiteX9" fmla="*/ 99394 w 120025"/>
                  <a:gd name="connsiteY9" fmla="*/ 72399 h 84068"/>
                  <a:gd name="connsiteX10" fmla="*/ 99241 w 120025"/>
                  <a:gd name="connsiteY10" fmla="*/ 72017 h 84068"/>
                  <a:gd name="connsiteX11" fmla="*/ 92599 w 120025"/>
                  <a:gd name="connsiteY11" fmla="*/ 72017 h 84068"/>
                  <a:gd name="connsiteX12" fmla="*/ 79010 w 120025"/>
                  <a:gd name="connsiteY12" fmla="*/ 67818 h 84068"/>
                  <a:gd name="connsiteX13" fmla="*/ 73513 w 120025"/>
                  <a:gd name="connsiteY13" fmla="*/ 62627 h 84068"/>
                  <a:gd name="connsiteX14" fmla="*/ 37250 w 120025"/>
                  <a:gd name="connsiteY14" fmla="*/ 17203 h 84068"/>
                  <a:gd name="connsiteX15" fmla="*/ 26715 w 120025"/>
                  <a:gd name="connsiteY15" fmla="*/ 12088 h 84068"/>
                  <a:gd name="connsiteX16" fmla="*/ 6331 w 120025"/>
                  <a:gd name="connsiteY16" fmla="*/ 12088 h 84068"/>
                  <a:gd name="connsiteX17" fmla="*/ 376 w 120025"/>
                  <a:gd name="connsiteY17" fmla="*/ 4072 h 84068"/>
                  <a:gd name="connsiteX18" fmla="*/ 5797 w 120025"/>
                  <a:gd name="connsiteY18" fmla="*/ 102 h 84068"/>
                  <a:gd name="connsiteX19" fmla="*/ 28700 w 120025"/>
                  <a:gd name="connsiteY19" fmla="*/ 102 h 84068"/>
                  <a:gd name="connsiteX20" fmla="*/ 45496 w 120025"/>
                  <a:gd name="connsiteY20" fmla="*/ 8423 h 84068"/>
                  <a:gd name="connsiteX21" fmla="*/ 73590 w 120025"/>
                  <a:gd name="connsiteY21" fmla="*/ 43465 h 84068"/>
                  <a:gd name="connsiteX22" fmla="*/ 82903 w 120025"/>
                  <a:gd name="connsiteY22" fmla="*/ 55069 h 84068"/>
                  <a:gd name="connsiteX23" fmla="*/ 92752 w 120025"/>
                  <a:gd name="connsiteY23" fmla="*/ 59878 h 84068"/>
                  <a:gd name="connsiteX24" fmla="*/ 99394 w 120025"/>
                  <a:gd name="connsiteY24" fmla="*/ 59878 h 84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0025" h="84068">
                    <a:moveTo>
                      <a:pt x="99470" y="60184"/>
                    </a:moveTo>
                    <a:cubicBezTo>
                      <a:pt x="98020" y="58657"/>
                      <a:pt x="96569" y="57512"/>
                      <a:pt x="96188" y="55527"/>
                    </a:cubicBezTo>
                    <a:cubicBezTo>
                      <a:pt x="95729" y="53008"/>
                      <a:pt x="96721" y="50488"/>
                      <a:pt x="98936" y="49114"/>
                    </a:cubicBezTo>
                    <a:cubicBezTo>
                      <a:pt x="101150" y="47816"/>
                      <a:pt x="103974" y="47893"/>
                      <a:pt x="105883" y="49649"/>
                    </a:cubicBezTo>
                    <a:cubicBezTo>
                      <a:pt x="110158" y="53771"/>
                      <a:pt x="114357" y="57970"/>
                      <a:pt x="118480" y="62245"/>
                    </a:cubicBezTo>
                    <a:cubicBezTo>
                      <a:pt x="120541" y="64383"/>
                      <a:pt x="120541" y="67895"/>
                      <a:pt x="118480" y="70032"/>
                    </a:cubicBezTo>
                    <a:cubicBezTo>
                      <a:pt x="114357" y="74307"/>
                      <a:pt x="110234" y="78430"/>
                      <a:pt x="105959" y="82552"/>
                    </a:cubicBezTo>
                    <a:cubicBezTo>
                      <a:pt x="103669" y="84766"/>
                      <a:pt x="100005" y="84461"/>
                      <a:pt x="97867" y="82247"/>
                    </a:cubicBezTo>
                    <a:cubicBezTo>
                      <a:pt x="95653" y="80033"/>
                      <a:pt x="95500" y="76521"/>
                      <a:pt x="97562" y="74078"/>
                    </a:cubicBezTo>
                    <a:cubicBezTo>
                      <a:pt x="98096" y="73468"/>
                      <a:pt x="98783" y="72933"/>
                      <a:pt x="99394" y="72399"/>
                    </a:cubicBezTo>
                    <a:cubicBezTo>
                      <a:pt x="99394" y="72246"/>
                      <a:pt x="99317" y="72170"/>
                      <a:pt x="99241" y="72017"/>
                    </a:cubicBezTo>
                    <a:cubicBezTo>
                      <a:pt x="97027" y="72017"/>
                      <a:pt x="94813" y="72017"/>
                      <a:pt x="92599" y="72017"/>
                    </a:cubicBezTo>
                    <a:cubicBezTo>
                      <a:pt x="87637" y="72017"/>
                      <a:pt x="83133" y="70567"/>
                      <a:pt x="79010" y="67818"/>
                    </a:cubicBezTo>
                    <a:cubicBezTo>
                      <a:pt x="76872" y="66368"/>
                      <a:pt x="75117" y="64612"/>
                      <a:pt x="73513" y="62627"/>
                    </a:cubicBezTo>
                    <a:cubicBezTo>
                      <a:pt x="61451" y="47511"/>
                      <a:pt x="49313" y="32395"/>
                      <a:pt x="37250" y="17203"/>
                    </a:cubicBezTo>
                    <a:cubicBezTo>
                      <a:pt x="34502" y="13767"/>
                      <a:pt x="31143" y="12011"/>
                      <a:pt x="26715" y="12088"/>
                    </a:cubicBezTo>
                    <a:cubicBezTo>
                      <a:pt x="19920" y="12088"/>
                      <a:pt x="13126" y="12088"/>
                      <a:pt x="6331" y="12088"/>
                    </a:cubicBezTo>
                    <a:cubicBezTo>
                      <a:pt x="1827" y="12088"/>
                      <a:pt x="-1074" y="8041"/>
                      <a:pt x="376" y="4072"/>
                    </a:cubicBezTo>
                    <a:cubicBezTo>
                      <a:pt x="1217" y="1781"/>
                      <a:pt x="3354" y="102"/>
                      <a:pt x="5797" y="102"/>
                    </a:cubicBezTo>
                    <a:cubicBezTo>
                      <a:pt x="13431" y="102"/>
                      <a:pt x="21066" y="-127"/>
                      <a:pt x="28700" y="102"/>
                    </a:cubicBezTo>
                    <a:cubicBezTo>
                      <a:pt x="35495" y="331"/>
                      <a:pt x="41220" y="3156"/>
                      <a:pt x="45496" y="8423"/>
                    </a:cubicBezTo>
                    <a:cubicBezTo>
                      <a:pt x="54962" y="20027"/>
                      <a:pt x="64276" y="31784"/>
                      <a:pt x="73590" y="43465"/>
                    </a:cubicBezTo>
                    <a:cubicBezTo>
                      <a:pt x="76720" y="47358"/>
                      <a:pt x="79774" y="51175"/>
                      <a:pt x="82903" y="55069"/>
                    </a:cubicBezTo>
                    <a:cubicBezTo>
                      <a:pt x="85423" y="58199"/>
                      <a:pt x="88629" y="59878"/>
                      <a:pt x="92752" y="59878"/>
                    </a:cubicBezTo>
                    <a:cubicBezTo>
                      <a:pt x="94889" y="59878"/>
                      <a:pt x="96951" y="59878"/>
                      <a:pt x="99394" y="59878"/>
                    </a:cubicBezTo>
                    <a:close/>
                  </a:path>
                </a:pathLst>
              </a:custGeom>
              <a:solidFill>
                <a:srgbClr val="FFFFFF"/>
              </a:solidFill>
              <a:ln w="7634"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5B317859-99EB-CE36-8B16-23F156A14536}"/>
                  </a:ext>
                </a:extLst>
              </p:cNvPr>
              <p:cNvSpPr/>
              <p:nvPr/>
            </p:nvSpPr>
            <p:spPr>
              <a:xfrm>
                <a:off x="5661751" y="6122039"/>
                <a:ext cx="54079" cy="38845"/>
              </a:xfrm>
              <a:custGeom>
                <a:avLst/>
                <a:gdLst>
                  <a:gd name="connsiteX0" fmla="*/ 33217 w 54079"/>
                  <a:gd name="connsiteY0" fmla="*/ 23832 h 38845"/>
                  <a:gd name="connsiteX1" fmla="*/ 24591 w 54079"/>
                  <a:gd name="connsiteY1" fmla="*/ 24061 h 38845"/>
                  <a:gd name="connsiteX2" fmla="*/ 17033 w 54079"/>
                  <a:gd name="connsiteY2" fmla="*/ 28718 h 38845"/>
                  <a:gd name="connsiteX3" fmla="*/ 10773 w 54079"/>
                  <a:gd name="connsiteY3" fmla="*/ 36505 h 38845"/>
                  <a:gd name="connsiteX4" fmla="*/ 4360 w 54079"/>
                  <a:gd name="connsiteY4" fmla="*/ 38566 h 38845"/>
                  <a:gd name="connsiteX5" fmla="*/ 85 w 54079"/>
                  <a:gd name="connsiteY5" fmla="*/ 33527 h 38845"/>
                  <a:gd name="connsiteX6" fmla="*/ 848 w 54079"/>
                  <a:gd name="connsiteY6" fmla="*/ 29939 h 38845"/>
                  <a:gd name="connsiteX7" fmla="*/ 11231 w 54079"/>
                  <a:gd name="connsiteY7" fmla="*/ 17572 h 38845"/>
                  <a:gd name="connsiteX8" fmla="*/ 26500 w 54079"/>
                  <a:gd name="connsiteY8" fmla="*/ 11922 h 38845"/>
                  <a:gd name="connsiteX9" fmla="*/ 33447 w 54079"/>
                  <a:gd name="connsiteY9" fmla="*/ 11617 h 38845"/>
                  <a:gd name="connsiteX10" fmla="*/ 31767 w 54079"/>
                  <a:gd name="connsiteY10" fmla="*/ 10090 h 38845"/>
                  <a:gd name="connsiteX11" fmla="*/ 31920 w 54079"/>
                  <a:gd name="connsiteY11" fmla="*/ 1768 h 38845"/>
                  <a:gd name="connsiteX12" fmla="*/ 40165 w 54079"/>
                  <a:gd name="connsiteY12" fmla="*/ 1616 h 38845"/>
                  <a:gd name="connsiteX13" fmla="*/ 52456 w 54079"/>
                  <a:gd name="connsiteY13" fmla="*/ 13907 h 38845"/>
                  <a:gd name="connsiteX14" fmla="*/ 52380 w 54079"/>
                  <a:gd name="connsiteY14" fmla="*/ 21999 h 38845"/>
                  <a:gd name="connsiteX15" fmla="*/ 40089 w 54079"/>
                  <a:gd name="connsiteY15" fmla="*/ 34291 h 38845"/>
                  <a:gd name="connsiteX16" fmla="*/ 31767 w 54079"/>
                  <a:gd name="connsiteY16" fmla="*/ 34138 h 38845"/>
                  <a:gd name="connsiteX17" fmla="*/ 31767 w 54079"/>
                  <a:gd name="connsiteY17" fmla="*/ 25817 h 38845"/>
                  <a:gd name="connsiteX18" fmla="*/ 33370 w 54079"/>
                  <a:gd name="connsiteY18" fmla="*/ 24290 h 38845"/>
                  <a:gd name="connsiteX19" fmla="*/ 33294 w 54079"/>
                  <a:gd name="connsiteY19" fmla="*/ 23908 h 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79" h="38845">
                    <a:moveTo>
                      <a:pt x="33217" y="23832"/>
                    </a:moveTo>
                    <a:cubicBezTo>
                      <a:pt x="30317" y="23908"/>
                      <a:pt x="27416" y="23603"/>
                      <a:pt x="24591" y="24061"/>
                    </a:cubicBezTo>
                    <a:cubicBezTo>
                      <a:pt x="21461" y="24519"/>
                      <a:pt x="19018" y="26275"/>
                      <a:pt x="17033" y="28718"/>
                    </a:cubicBezTo>
                    <a:cubicBezTo>
                      <a:pt x="14972" y="31313"/>
                      <a:pt x="12910" y="33909"/>
                      <a:pt x="10773" y="36505"/>
                    </a:cubicBezTo>
                    <a:cubicBezTo>
                      <a:pt x="9093" y="38490"/>
                      <a:pt x="6956" y="39329"/>
                      <a:pt x="4360" y="38566"/>
                    </a:cubicBezTo>
                    <a:cubicBezTo>
                      <a:pt x="1841" y="37802"/>
                      <a:pt x="466" y="36047"/>
                      <a:pt x="85" y="33527"/>
                    </a:cubicBezTo>
                    <a:cubicBezTo>
                      <a:pt x="-144" y="32229"/>
                      <a:pt x="85" y="30932"/>
                      <a:pt x="848" y="29939"/>
                    </a:cubicBezTo>
                    <a:cubicBezTo>
                      <a:pt x="4131" y="25664"/>
                      <a:pt x="7108" y="21160"/>
                      <a:pt x="11231" y="17572"/>
                    </a:cubicBezTo>
                    <a:cubicBezTo>
                      <a:pt x="15582" y="13754"/>
                      <a:pt x="20774" y="11922"/>
                      <a:pt x="26500" y="11922"/>
                    </a:cubicBezTo>
                    <a:cubicBezTo>
                      <a:pt x="28714" y="11922"/>
                      <a:pt x="31004" y="11922"/>
                      <a:pt x="33447" y="11617"/>
                    </a:cubicBezTo>
                    <a:cubicBezTo>
                      <a:pt x="32912" y="11082"/>
                      <a:pt x="32301" y="10624"/>
                      <a:pt x="31767" y="10090"/>
                    </a:cubicBezTo>
                    <a:cubicBezTo>
                      <a:pt x="29477" y="7647"/>
                      <a:pt x="29553" y="4059"/>
                      <a:pt x="31920" y="1768"/>
                    </a:cubicBezTo>
                    <a:cubicBezTo>
                      <a:pt x="34134" y="-445"/>
                      <a:pt x="37798" y="-675"/>
                      <a:pt x="40165" y="1616"/>
                    </a:cubicBezTo>
                    <a:cubicBezTo>
                      <a:pt x="44364" y="5662"/>
                      <a:pt x="48410" y="9785"/>
                      <a:pt x="52456" y="13907"/>
                    </a:cubicBezTo>
                    <a:cubicBezTo>
                      <a:pt x="54670" y="16197"/>
                      <a:pt x="54594" y="19709"/>
                      <a:pt x="52380" y="21999"/>
                    </a:cubicBezTo>
                    <a:cubicBezTo>
                      <a:pt x="48334" y="26122"/>
                      <a:pt x="44211" y="30244"/>
                      <a:pt x="40089" y="34291"/>
                    </a:cubicBezTo>
                    <a:cubicBezTo>
                      <a:pt x="37722" y="36581"/>
                      <a:pt x="33981" y="36428"/>
                      <a:pt x="31767" y="34138"/>
                    </a:cubicBezTo>
                    <a:cubicBezTo>
                      <a:pt x="29477" y="31848"/>
                      <a:pt x="29477" y="28183"/>
                      <a:pt x="31767" y="25817"/>
                    </a:cubicBezTo>
                    <a:cubicBezTo>
                      <a:pt x="32301" y="25282"/>
                      <a:pt x="32836" y="24824"/>
                      <a:pt x="33370" y="24290"/>
                    </a:cubicBezTo>
                    <a:cubicBezTo>
                      <a:pt x="33370" y="24137"/>
                      <a:pt x="33370" y="24061"/>
                      <a:pt x="33294" y="23908"/>
                    </a:cubicBezTo>
                    <a:close/>
                  </a:path>
                </a:pathLst>
              </a:custGeom>
              <a:solidFill>
                <a:srgbClr val="FFFFFF"/>
              </a:solidFill>
              <a:ln w="7634"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D3DCEDE2-3A16-6DF2-9823-94B487E1973D}"/>
                  </a:ext>
                </a:extLst>
              </p:cNvPr>
              <p:cNvSpPr/>
              <p:nvPr/>
            </p:nvSpPr>
            <p:spPr>
              <a:xfrm>
                <a:off x="5596028" y="6178543"/>
                <a:ext cx="53998" cy="27257"/>
              </a:xfrm>
              <a:custGeom>
                <a:avLst/>
                <a:gdLst>
                  <a:gd name="connsiteX0" fmla="*/ 17254 w 53998"/>
                  <a:gd name="connsiteY0" fmla="*/ 27257 h 27257"/>
                  <a:gd name="connsiteX1" fmla="*/ 6337 w 53998"/>
                  <a:gd name="connsiteY1" fmla="*/ 27257 h 27257"/>
                  <a:gd name="connsiteX2" fmla="*/ 0 w 53998"/>
                  <a:gd name="connsiteY2" fmla="*/ 21226 h 27257"/>
                  <a:gd name="connsiteX3" fmla="*/ 6413 w 53998"/>
                  <a:gd name="connsiteY3" fmla="*/ 15195 h 27257"/>
                  <a:gd name="connsiteX4" fmla="*/ 26338 w 53998"/>
                  <a:gd name="connsiteY4" fmla="*/ 15195 h 27257"/>
                  <a:gd name="connsiteX5" fmla="*/ 37332 w 53998"/>
                  <a:gd name="connsiteY5" fmla="*/ 9851 h 27257"/>
                  <a:gd name="connsiteX6" fmla="*/ 43592 w 53998"/>
                  <a:gd name="connsiteY6" fmla="*/ 2064 h 27257"/>
                  <a:gd name="connsiteX7" fmla="*/ 50463 w 53998"/>
                  <a:gd name="connsiteY7" fmla="*/ 537 h 27257"/>
                  <a:gd name="connsiteX8" fmla="*/ 53975 w 53998"/>
                  <a:gd name="connsiteY8" fmla="*/ 6568 h 27257"/>
                  <a:gd name="connsiteX9" fmla="*/ 52676 w 53998"/>
                  <a:gd name="connsiteY9" fmla="*/ 9775 h 27257"/>
                  <a:gd name="connsiteX10" fmla="*/ 45348 w 53998"/>
                  <a:gd name="connsiteY10" fmla="*/ 18860 h 27257"/>
                  <a:gd name="connsiteX11" fmla="*/ 27636 w 53998"/>
                  <a:gd name="connsiteY11" fmla="*/ 27181 h 27257"/>
                  <a:gd name="connsiteX12" fmla="*/ 17254 w 53998"/>
                  <a:gd name="connsiteY12" fmla="*/ 27181 h 27257"/>
                  <a:gd name="connsiteX13" fmla="*/ 17254 w 53998"/>
                  <a:gd name="connsiteY13" fmla="*/ 27181 h 2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998" h="27257">
                    <a:moveTo>
                      <a:pt x="17254" y="27257"/>
                    </a:moveTo>
                    <a:cubicBezTo>
                      <a:pt x="13589" y="27257"/>
                      <a:pt x="9925" y="27257"/>
                      <a:pt x="6337" y="27257"/>
                    </a:cubicBezTo>
                    <a:cubicBezTo>
                      <a:pt x="2595" y="27257"/>
                      <a:pt x="0" y="24738"/>
                      <a:pt x="0" y="21226"/>
                    </a:cubicBezTo>
                    <a:cubicBezTo>
                      <a:pt x="0" y="17714"/>
                      <a:pt x="2595" y="15271"/>
                      <a:pt x="6413" y="15195"/>
                    </a:cubicBezTo>
                    <a:cubicBezTo>
                      <a:pt x="13054" y="15195"/>
                      <a:pt x="19697" y="15119"/>
                      <a:pt x="26338" y="15195"/>
                    </a:cubicBezTo>
                    <a:cubicBezTo>
                      <a:pt x="30995" y="15195"/>
                      <a:pt x="34583" y="13516"/>
                      <a:pt x="37332" y="9851"/>
                    </a:cubicBezTo>
                    <a:cubicBezTo>
                      <a:pt x="39316" y="7179"/>
                      <a:pt x="41454" y="4583"/>
                      <a:pt x="43592" y="2064"/>
                    </a:cubicBezTo>
                    <a:cubicBezTo>
                      <a:pt x="45348" y="3"/>
                      <a:pt x="48096" y="-532"/>
                      <a:pt x="50463" y="537"/>
                    </a:cubicBezTo>
                    <a:cubicBezTo>
                      <a:pt x="52753" y="1606"/>
                      <a:pt x="54203" y="3896"/>
                      <a:pt x="53975" y="6568"/>
                    </a:cubicBezTo>
                    <a:cubicBezTo>
                      <a:pt x="53898" y="7790"/>
                      <a:pt x="53440" y="8859"/>
                      <a:pt x="52676" y="9775"/>
                    </a:cubicBezTo>
                    <a:cubicBezTo>
                      <a:pt x="50234" y="12829"/>
                      <a:pt x="47867" y="15882"/>
                      <a:pt x="45348" y="18860"/>
                    </a:cubicBezTo>
                    <a:cubicBezTo>
                      <a:pt x="40691" y="24280"/>
                      <a:pt x="34736" y="27028"/>
                      <a:pt x="27636" y="27181"/>
                    </a:cubicBezTo>
                    <a:cubicBezTo>
                      <a:pt x="24201" y="27257"/>
                      <a:pt x="20689" y="27181"/>
                      <a:pt x="17254" y="27181"/>
                    </a:cubicBezTo>
                    <a:lnTo>
                      <a:pt x="17254" y="27181"/>
                    </a:lnTo>
                    <a:close/>
                  </a:path>
                </a:pathLst>
              </a:custGeom>
              <a:solidFill>
                <a:srgbClr val="FFFFFF"/>
              </a:solidFill>
              <a:ln w="7634" cap="flat">
                <a:noFill/>
                <a:prstDash val="solid"/>
                <a:miter/>
              </a:ln>
            </p:spPr>
            <p:txBody>
              <a:bodyPr rtlCol="0" anchor="ctr"/>
              <a:lstStyle/>
              <a:p>
                <a:endParaRPr lang="en-IN"/>
              </a:p>
            </p:txBody>
          </p:sp>
        </p:grpSp>
      </p:grpSp>
    </p:spTree>
    <p:extLst>
      <p:ext uri="{BB962C8B-B14F-4D97-AF65-F5344CB8AC3E}">
        <p14:creationId xmlns:p14="http://schemas.microsoft.com/office/powerpoint/2010/main" val="11776371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75000"/>
                <a:lumOff val="25000"/>
              </a:schemeClr>
            </a:gs>
            <a:gs pos="31000">
              <a:srgbClr val="121212"/>
            </a:gs>
          </a:gsLst>
          <a:lin ang="5400000" scaled="1"/>
        </a:gradFill>
        <a:effectLst/>
      </p:bgPr>
    </p:bg>
    <p:spTree>
      <p:nvGrpSpPr>
        <p:cNvPr id="1" name="">
          <a:extLst>
            <a:ext uri="{FF2B5EF4-FFF2-40B4-BE49-F238E27FC236}">
              <a16:creationId xmlns:a16="http://schemas.microsoft.com/office/drawing/2014/main" id="{F4365995-468E-253F-D019-7CDE425ED75E}"/>
            </a:ext>
          </a:extLst>
        </p:cNvPr>
        <p:cNvGrpSpPr/>
        <p:nvPr/>
      </p:nvGrpSpPr>
      <p:grpSpPr>
        <a:xfrm>
          <a:off x="0" y="0"/>
          <a:ext cx="0" cy="0"/>
          <a:chOff x="0" y="0"/>
          <a:chExt cx="0" cy="0"/>
        </a:xfrm>
      </p:grpSpPr>
      <p:sp>
        <p:nvSpPr>
          <p:cNvPr id="66" name="TextBox 65">
            <a:extLst>
              <a:ext uri="{FF2B5EF4-FFF2-40B4-BE49-F238E27FC236}">
                <a16:creationId xmlns:a16="http://schemas.microsoft.com/office/drawing/2014/main" id="{F12AF802-DB29-A2CE-26AB-DC45BDFCCD2F}"/>
              </a:ext>
            </a:extLst>
          </p:cNvPr>
          <p:cNvSpPr txBox="1"/>
          <p:nvPr/>
        </p:nvSpPr>
        <p:spPr>
          <a:xfrm>
            <a:off x="2973996" y="2337144"/>
            <a:ext cx="6244018" cy="1015663"/>
          </a:xfrm>
          <a:prstGeom prst="rect">
            <a:avLst/>
          </a:prstGeom>
          <a:noFill/>
        </p:spPr>
        <p:txBody>
          <a:bodyPr wrap="none" rtlCol="0">
            <a:spAutoFit/>
          </a:bodyPr>
          <a:lstStyle/>
          <a:p>
            <a:pPr algn="ctr"/>
            <a:r>
              <a:rPr lang="en-IN" sz="6000">
                <a:solidFill>
                  <a:srgbClr val="1ED760"/>
                </a:solidFill>
                <a:latin typeface="Poppins SemiBold" panose="00000700000000000000" pitchFamily="50" charset="0"/>
                <a:cs typeface="Poppins SemiBold" panose="00000700000000000000" pitchFamily="50" charset="0"/>
              </a:rPr>
              <a:t>Any Questions?</a:t>
            </a:r>
          </a:p>
        </p:txBody>
      </p:sp>
      <p:sp>
        <p:nvSpPr>
          <p:cNvPr id="67" name="Freeform: Shape 66">
            <a:extLst>
              <a:ext uri="{FF2B5EF4-FFF2-40B4-BE49-F238E27FC236}">
                <a16:creationId xmlns:a16="http://schemas.microsoft.com/office/drawing/2014/main" id="{E70AF36B-0FE2-6C37-DEE9-F850EC2B72FB}"/>
              </a:ext>
            </a:extLst>
          </p:cNvPr>
          <p:cNvSpPr/>
          <p:nvPr/>
        </p:nvSpPr>
        <p:spPr>
          <a:xfrm>
            <a:off x="0" y="5689950"/>
            <a:ext cx="12192000" cy="1168889"/>
          </a:xfrm>
          <a:custGeom>
            <a:avLst/>
            <a:gdLst>
              <a:gd name="connsiteX0" fmla="*/ 0 w 12192000"/>
              <a:gd name="connsiteY0" fmla="*/ 0 h 1168889"/>
              <a:gd name="connsiteX1" fmla="*/ 12192000 w 12192000"/>
              <a:gd name="connsiteY1" fmla="*/ 0 h 1168889"/>
              <a:gd name="connsiteX2" fmla="*/ 12192000 w 12192000"/>
              <a:gd name="connsiteY2" fmla="*/ 1168890 h 1168889"/>
              <a:gd name="connsiteX3" fmla="*/ 0 w 12192000"/>
              <a:gd name="connsiteY3" fmla="*/ 1168890 h 1168889"/>
              <a:gd name="connsiteX4" fmla="*/ 0 w 12192000"/>
              <a:gd name="connsiteY4" fmla="*/ 0 h 1168889"/>
              <a:gd name="connsiteX5" fmla="*/ 0 w 12192000"/>
              <a:gd name="connsiteY5" fmla="*/ 0 h 11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168889">
                <a:moveTo>
                  <a:pt x="0" y="0"/>
                </a:moveTo>
                <a:lnTo>
                  <a:pt x="12192000" y="0"/>
                </a:lnTo>
                <a:lnTo>
                  <a:pt x="12192000" y="1168890"/>
                </a:lnTo>
                <a:lnTo>
                  <a:pt x="0" y="1168890"/>
                </a:lnTo>
                <a:lnTo>
                  <a:pt x="0" y="0"/>
                </a:lnTo>
                <a:lnTo>
                  <a:pt x="0" y="0"/>
                </a:lnTo>
                <a:close/>
              </a:path>
            </a:pathLst>
          </a:cu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nvGrpSpPr>
          <p:cNvPr id="71" name="Graphic 22">
            <a:extLst>
              <a:ext uri="{FF2B5EF4-FFF2-40B4-BE49-F238E27FC236}">
                <a16:creationId xmlns:a16="http://schemas.microsoft.com/office/drawing/2014/main" id="{C5F3DDD0-A282-ABF7-61FA-C94BF93BBE88}"/>
              </a:ext>
            </a:extLst>
          </p:cNvPr>
          <p:cNvGrpSpPr/>
          <p:nvPr/>
        </p:nvGrpSpPr>
        <p:grpSpPr>
          <a:xfrm>
            <a:off x="273838" y="6220471"/>
            <a:ext cx="141998" cy="134058"/>
            <a:chOff x="3193815" y="6207327"/>
            <a:chExt cx="141998" cy="134058"/>
          </a:xfrm>
        </p:grpSpPr>
        <p:sp>
          <p:nvSpPr>
            <p:cNvPr id="72" name="Freeform: Shape 71">
              <a:extLst>
                <a:ext uri="{FF2B5EF4-FFF2-40B4-BE49-F238E27FC236}">
                  <a16:creationId xmlns:a16="http://schemas.microsoft.com/office/drawing/2014/main" id="{848A85ED-A2ED-3D12-3774-95AA059AA0D9}"/>
                </a:ext>
              </a:extLst>
            </p:cNvPr>
            <p:cNvSpPr/>
            <p:nvPr/>
          </p:nvSpPr>
          <p:spPr>
            <a:xfrm>
              <a:off x="3193815" y="6207327"/>
              <a:ext cx="141998" cy="134058"/>
            </a:xfrm>
            <a:custGeom>
              <a:avLst/>
              <a:gdLst>
                <a:gd name="connsiteX0" fmla="*/ 106499 w 141998"/>
                <a:gd name="connsiteY0" fmla="*/ 0 h 134058"/>
                <a:gd name="connsiteX1" fmla="*/ 70999 w 141998"/>
                <a:gd name="connsiteY1" fmla="*/ 27942 h 134058"/>
                <a:gd name="connsiteX2" fmla="*/ 35500 w 141998"/>
                <a:gd name="connsiteY2" fmla="*/ 0 h 134058"/>
                <a:gd name="connsiteX3" fmla="*/ 0 w 141998"/>
                <a:gd name="connsiteY3" fmla="*/ 36263 h 134058"/>
                <a:gd name="connsiteX4" fmla="*/ 70999 w 141998"/>
                <a:gd name="connsiteY4" fmla="*/ 134059 h 134058"/>
                <a:gd name="connsiteX5" fmla="*/ 141998 w 141998"/>
                <a:gd name="connsiteY5" fmla="*/ 36263 h 134058"/>
                <a:gd name="connsiteX6" fmla="*/ 106499 w 141998"/>
                <a:gd name="connsiteY6" fmla="*/ 0 h 134058"/>
                <a:gd name="connsiteX7" fmla="*/ 106499 w 141998"/>
                <a:gd name="connsiteY7" fmla="*/ 0 h 134058"/>
                <a:gd name="connsiteX8" fmla="*/ 70999 w 141998"/>
                <a:gd name="connsiteY8" fmla="*/ 128791 h 134058"/>
                <a:gd name="connsiteX9" fmla="*/ 4123 w 141998"/>
                <a:gd name="connsiteY9" fmla="*/ 36263 h 134058"/>
                <a:gd name="connsiteX10" fmla="*/ 13665 w 141998"/>
                <a:gd name="connsiteY10" fmla="*/ 14353 h 134058"/>
                <a:gd name="connsiteX11" fmla="*/ 35500 w 141998"/>
                <a:gd name="connsiteY11" fmla="*/ 4199 h 134058"/>
                <a:gd name="connsiteX12" fmla="*/ 67258 w 141998"/>
                <a:gd name="connsiteY12" fmla="*/ 29850 h 134058"/>
                <a:gd name="connsiteX13" fmla="*/ 70999 w 141998"/>
                <a:gd name="connsiteY13" fmla="*/ 37255 h 134058"/>
                <a:gd name="connsiteX14" fmla="*/ 74740 w 141998"/>
                <a:gd name="connsiteY14" fmla="*/ 29850 h 134058"/>
                <a:gd name="connsiteX15" fmla="*/ 106499 w 141998"/>
                <a:gd name="connsiteY15" fmla="*/ 4199 h 134058"/>
                <a:gd name="connsiteX16" fmla="*/ 137876 w 141998"/>
                <a:gd name="connsiteY16" fmla="*/ 36339 h 134058"/>
                <a:gd name="connsiteX17" fmla="*/ 70999 w 141998"/>
                <a:gd name="connsiteY17" fmla="*/ 128867 h 134058"/>
                <a:gd name="connsiteX18" fmla="*/ 70999 w 141998"/>
                <a:gd name="connsiteY18" fmla="*/ 128867 h 13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1998" h="134058">
                  <a:moveTo>
                    <a:pt x="106499" y="0"/>
                  </a:moveTo>
                  <a:cubicBezTo>
                    <a:pt x="94360" y="0"/>
                    <a:pt x="81305" y="7634"/>
                    <a:pt x="70999" y="27942"/>
                  </a:cubicBezTo>
                  <a:cubicBezTo>
                    <a:pt x="60693" y="7634"/>
                    <a:pt x="47638" y="0"/>
                    <a:pt x="35500" y="0"/>
                  </a:cubicBezTo>
                  <a:cubicBezTo>
                    <a:pt x="16566" y="0"/>
                    <a:pt x="0" y="18551"/>
                    <a:pt x="0" y="36263"/>
                  </a:cubicBezTo>
                  <a:cubicBezTo>
                    <a:pt x="0" y="80008"/>
                    <a:pt x="70999" y="134059"/>
                    <a:pt x="70999" y="134059"/>
                  </a:cubicBezTo>
                  <a:cubicBezTo>
                    <a:pt x="70999" y="134059"/>
                    <a:pt x="141998" y="79931"/>
                    <a:pt x="141998" y="36263"/>
                  </a:cubicBezTo>
                  <a:cubicBezTo>
                    <a:pt x="141998" y="18475"/>
                    <a:pt x="125432" y="0"/>
                    <a:pt x="106499" y="0"/>
                  </a:cubicBezTo>
                  <a:lnTo>
                    <a:pt x="106499" y="0"/>
                  </a:lnTo>
                  <a:close/>
                  <a:moveTo>
                    <a:pt x="70999" y="128791"/>
                  </a:moveTo>
                  <a:cubicBezTo>
                    <a:pt x="58479" y="118714"/>
                    <a:pt x="4123" y="72908"/>
                    <a:pt x="4123" y="36263"/>
                  </a:cubicBezTo>
                  <a:cubicBezTo>
                    <a:pt x="4428" y="28018"/>
                    <a:pt x="7863" y="20231"/>
                    <a:pt x="13665" y="14353"/>
                  </a:cubicBezTo>
                  <a:cubicBezTo>
                    <a:pt x="19238" y="8169"/>
                    <a:pt x="27102" y="4428"/>
                    <a:pt x="35500" y="4199"/>
                  </a:cubicBezTo>
                  <a:cubicBezTo>
                    <a:pt x="47791" y="4199"/>
                    <a:pt x="58784" y="13055"/>
                    <a:pt x="67258" y="29850"/>
                  </a:cubicBezTo>
                  <a:lnTo>
                    <a:pt x="70999" y="37255"/>
                  </a:lnTo>
                  <a:lnTo>
                    <a:pt x="74740" y="29850"/>
                  </a:lnTo>
                  <a:cubicBezTo>
                    <a:pt x="83214" y="13055"/>
                    <a:pt x="94207" y="4199"/>
                    <a:pt x="106499" y="4199"/>
                  </a:cubicBezTo>
                  <a:cubicBezTo>
                    <a:pt x="122302" y="4199"/>
                    <a:pt x="137876" y="20078"/>
                    <a:pt x="137876" y="36339"/>
                  </a:cubicBezTo>
                  <a:cubicBezTo>
                    <a:pt x="137876" y="72908"/>
                    <a:pt x="83519" y="118790"/>
                    <a:pt x="70999" y="128867"/>
                  </a:cubicBezTo>
                  <a:lnTo>
                    <a:pt x="70999" y="128867"/>
                  </a:lnTo>
                  <a:close/>
                </a:path>
              </a:pathLst>
            </a:custGeom>
            <a:solidFill>
              <a:srgbClr val="B4B5B2"/>
            </a:solidFill>
            <a:ln w="7634"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50A5F9A9-F2E5-83F9-50B3-BB41ADCBBA6D}"/>
                </a:ext>
              </a:extLst>
            </p:cNvPr>
            <p:cNvSpPr/>
            <p:nvPr/>
          </p:nvSpPr>
          <p:spPr>
            <a:xfrm>
              <a:off x="3193815" y="6207327"/>
              <a:ext cx="141998" cy="134058"/>
            </a:xfrm>
            <a:custGeom>
              <a:avLst/>
              <a:gdLst>
                <a:gd name="connsiteX0" fmla="*/ 106499 w 141998"/>
                <a:gd name="connsiteY0" fmla="*/ 0 h 134058"/>
                <a:gd name="connsiteX1" fmla="*/ 70999 w 141998"/>
                <a:gd name="connsiteY1" fmla="*/ 27942 h 134058"/>
                <a:gd name="connsiteX2" fmla="*/ 35500 w 141998"/>
                <a:gd name="connsiteY2" fmla="*/ 0 h 134058"/>
                <a:gd name="connsiteX3" fmla="*/ 0 w 141998"/>
                <a:gd name="connsiteY3" fmla="*/ 36263 h 134058"/>
                <a:gd name="connsiteX4" fmla="*/ 70999 w 141998"/>
                <a:gd name="connsiteY4" fmla="*/ 134059 h 134058"/>
                <a:gd name="connsiteX5" fmla="*/ 141998 w 141998"/>
                <a:gd name="connsiteY5" fmla="*/ 36263 h 134058"/>
                <a:gd name="connsiteX6" fmla="*/ 106499 w 141998"/>
                <a:gd name="connsiteY6" fmla="*/ 0 h 134058"/>
                <a:gd name="connsiteX7" fmla="*/ 106499 w 141998"/>
                <a:gd name="connsiteY7" fmla="*/ 0 h 134058"/>
                <a:gd name="connsiteX8" fmla="*/ 70999 w 141998"/>
                <a:gd name="connsiteY8" fmla="*/ 128791 h 134058"/>
                <a:gd name="connsiteX9" fmla="*/ 4123 w 141998"/>
                <a:gd name="connsiteY9" fmla="*/ 36263 h 134058"/>
                <a:gd name="connsiteX10" fmla="*/ 13665 w 141998"/>
                <a:gd name="connsiteY10" fmla="*/ 14353 h 134058"/>
                <a:gd name="connsiteX11" fmla="*/ 35500 w 141998"/>
                <a:gd name="connsiteY11" fmla="*/ 4199 h 134058"/>
                <a:gd name="connsiteX12" fmla="*/ 67258 w 141998"/>
                <a:gd name="connsiteY12" fmla="*/ 29850 h 134058"/>
                <a:gd name="connsiteX13" fmla="*/ 70999 w 141998"/>
                <a:gd name="connsiteY13" fmla="*/ 37255 h 134058"/>
                <a:gd name="connsiteX14" fmla="*/ 74740 w 141998"/>
                <a:gd name="connsiteY14" fmla="*/ 29850 h 134058"/>
                <a:gd name="connsiteX15" fmla="*/ 106499 w 141998"/>
                <a:gd name="connsiteY15" fmla="*/ 4199 h 134058"/>
                <a:gd name="connsiteX16" fmla="*/ 137876 w 141998"/>
                <a:gd name="connsiteY16" fmla="*/ 36339 h 134058"/>
                <a:gd name="connsiteX17" fmla="*/ 70999 w 141998"/>
                <a:gd name="connsiteY17" fmla="*/ 128867 h 134058"/>
                <a:gd name="connsiteX18" fmla="*/ 70999 w 141998"/>
                <a:gd name="connsiteY18" fmla="*/ 128867 h 13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1998" h="134058">
                  <a:moveTo>
                    <a:pt x="106499" y="0"/>
                  </a:moveTo>
                  <a:cubicBezTo>
                    <a:pt x="94360" y="0"/>
                    <a:pt x="81305" y="7634"/>
                    <a:pt x="70999" y="27942"/>
                  </a:cubicBezTo>
                  <a:cubicBezTo>
                    <a:pt x="60693" y="7634"/>
                    <a:pt x="47638" y="0"/>
                    <a:pt x="35500" y="0"/>
                  </a:cubicBezTo>
                  <a:cubicBezTo>
                    <a:pt x="16566" y="0"/>
                    <a:pt x="0" y="18551"/>
                    <a:pt x="0" y="36263"/>
                  </a:cubicBezTo>
                  <a:cubicBezTo>
                    <a:pt x="0" y="80008"/>
                    <a:pt x="70999" y="134059"/>
                    <a:pt x="70999" y="134059"/>
                  </a:cubicBezTo>
                  <a:cubicBezTo>
                    <a:pt x="70999" y="134059"/>
                    <a:pt x="141998" y="79931"/>
                    <a:pt x="141998" y="36263"/>
                  </a:cubicBezTo>
                  <a:cubicBezTo>
                    <a:pt x="141998" y="18475"/>
                    <a:pt x="125432" y="0"/>
                    <a:pt x="106499" y="0"/>
                  </a:cubicBezTo>
                  <a:lnTo>
                    <a:pt x="106499" y="0"/>
                  </a:lnTo>
                  <a:close/>
                  <a:moveTo>
                    <a:pt x="70999" y="128791"/>
                  </a:moveTo>
                  <a:cubicBezTo>
                    <a:pt x="58479" y="118714"/>
                    <a:pt x="4123" y="72908"/>
                    <a:pt x="4123" y="36263"/>
                  </a:cubicBezTo>
                  <a:cubicBezTo>
                    <a:pt x="4428" y="28018"/>
                    <a:pt x="7863" y="20231"/>
                    <a:pt x="13665" y="14353"/>
                  </a:cubicBezTo>
                  <a:cubicBezTo>
                    <a:pt x="19238" y="8169"/>
                    <a:pt x="27102" y="4428"/>
                    <a:pt x="35500" y="4199"/>
                  </a:cubicBezTo>
                  <a:cubicBezTo>
                    <a:pt x="47791" y="4199"/>
                    <a:pt x="58784" y="13055"/>
                    <a:pt x="67258" y="29850"/>
                  </a:cubicBezTo>
                  <a:lnTo>
                    <a:pt x="70999" y="37255"/>
                  </a:lnTo>
                  <a:lnTo>
                    <a:pt x="74740" y="29850"/>
                  </a:lnTo>
                  <a:cubicBezTo>
                    <a:pt x="83214" y="13055"/>
                    <a:pt x="94207" y="4199"/>
                    <a:pt x="106499" y="4199"/>
                  </a:cubicBezTo>
                  <a:cubicBezTo>
                    <a:pt x="122302" y="4199"/>
                    <a:pt x="137876" y="20078"/>
                    <a:pt x="137876" y="36339"/>
                  </a:cubicBezTo>
                  <a:cubicBezTo>
                    <a:pt x="137876" y="72908"/>
                    <a:pt x="83519" y="118790"/>
                    <a:pt x="70999" y="128867"/>
                  </a:cubicBezTo>
                  <a:lnTo>
                    <a:pt x="70999" y="128867"/>
                  </a:lnTo>
                  <a:close/>
                </a:path>
              </a:pathLst>
            </a:custGeom>
            <a:noFill/>
            <a:ln w="5726" cap="flat">
              <a:solidFill>
                <a:srgbClr val="B4B5B2"/>
              </a:solidFill>
              <a:prstDash val="solid"/>
              <a:miter/>
            </a:ln>
          </p:spPr>
          <p:txBody>
            <a:bodyPr rtlCol="0" anchor="ctr"/>
            <a:lstStyle/>
            <a:p>
              <a:endParaRPr lang="en-IN"/>
            </a:p>
          </p:txBody>
        </p:sp>
      </p:grpSp>
      <p:grpSp>
        <p:nvGrpSpPr>
          <p:cNvPr id="98" name="Graphic 22">
            <a:extLst>
              <a:ext uri="{FF2B5EF4-FFF2-40B4-BE49-F238E27FC236}">
                <a16:creationId xmlns:a16="http://schemas.microsoft.com/office/drawing/2014/main" id="{9B316CD5-3839-BCB4-584E-29CBF10ACDF2}"/>
              </a:ext>
            </a:extLst>
          </p:cNvPr>
          <p:cNvGrpSpPr/>
          <p:nvPr/>
        </p:nvGrpSpPr>
        <p:grpSpPr>
          <a:xfrm>
            <a:off x="9844023" y="6195366"/>
            <a:ext cx="167139" cy="169505"/>
            <a:chOff x="9752405" y="6195366"/>
            <a:chExt cx="167139" cy="169505"/>
          </a:xfrm>
          <a:noFill/>
        </p:grpSpPr>
        <p:sp>
          <p:nvSpPr>
            <p:cNvPr id="99" name="Freeform: Shape 98">
              <a:extLst>
                <a:ext uri="{FF2B5EF4-FFF2-40B4-BE49-F238E27FC236}">
                  <a16:creationId xmlns:a16="http://schemas.microsoft.com/office/drawing/2014/main" id="{F0330D86-5BDD-F2A7-D368-06663EDBB971}"/>
                </a:ext>
              </a:extLst>
            </p:cNvPr>
            <p:cNvSpPr/>
            <p:nvPr/>
          </p:nvSpPr>
          <p:spPr>
            <a:xfrm>
              <a:off x="9752405" y="6248018"/>
              <a:ext cx="115632" cy="116854"/>
            </a:xfrm>
            <a:custGeom>
              <a:avLst/>
              <a:gdLst>
                <a:gd name="connsiteX0" fmla="*/ 75476 w 115632"/>
                <a:gd name="connsiteY0" fmla="*/ 0 h 116854"/>
                <a:gd name="connsiteX1" fmla="*/ 5851 w 115632"/>
                <a:gd name="connsiteY1" fmla="*/ 78252 h 116854"/>
                <a:gd name="connsiteX2" fmla="*/ 6233 w 115632"/>
                <a:gd name="connsiteY2" fmla="*/ 107415 h 116854"/>
                <a:gd name="connsiteX3" fmla="*/ 9898 w 115632"/>
                <a:gd name="connsiteY3" fmla="*/ 111003 h 116854"/>
                <a:gd name="connsiteX4" fmla="*/ 39061 w 115632"/>
                <a:gd name="connsiteY4" fmla="*/ 110621 h 116854"/>
                <a:gd name="connsiteX5" fmla="*/ 115633 w 115632"/>
                <a:gd name="connsiteY5" fmla="*/ 39164 h 116854"/>
                <a:gd name="connsiteX6" fmla="*/ 88913 w 115632"/>
                <a:gd name="connsiteY6" fmla="*/ 26415 h 116854"/>
                <a:gd name="connsiteX7" fmla="*/ 75553 w 115632"/>
                <a:gd name="connsiteY7" fmla="*/ 0 h 11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632" h="116854">
                  <a:moveTo>
                    <a:pt x="75476" y="0"/>
                  </a:moveTo>
                  <a:lnTo>
                    <a:pt x="5851" y="78252"/>
                  </a:lnTo>
                  <a:cubicBezTo>
                    <a:pt x="-2088" y="86344"/>
                    <a:pt x="-1936" y="99475"/>
                    <a:pt x="6233" y="107415"/>
                  </a:cubicBezTo>
                  <a:lnTo>
                    <a:pt x="9898" y="111003"/>
                  </a:lnTo>
                  <a:cubicBezTo>
                    <a:pt x="17990" y="118943"/>
                    <a:pt x="31121" y="118790"/>
                    <a:pt x="39061" y="110621"/>
                  </a:cubicBezTo>
                  <a:lnTo>
                    <a:pt x="115633" y="39164"/>
                  </a:lnTo>
                  <a:cubicBezTo>
                    <a:pt x="105937" y="38019"/>
                    <a:pt x="96471" y="33820"/>
                    <a:pt x="88913" y="26415"/>
                  </a:cubicBezTo>
                  <a:cubicBezTo>
                    <a:pt x="81355" y="19009"/>
                    <a:pt x="76927" y="9696"/>
                    <a:pt x="75553" y="0"/>
                  </a:cubicBezTo>
                  <a:close/>
                </a:path>
              </a:pathLst>
            </a:custGeom>
            <a:noFill/>
            <a:ln w="15269" cap="flat">
              <a:solidFill>
                <a:srgbClr val="A3A3A3"/>
              </a:solid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2FDB89A1-4003-4027-D2C2-39593B04C315}"/>
                </a:ext>
              </a:extLst>
            </p:cNvPr>
            <p:cNvSpPr/>
            <p:nvPr/>
          </p:nvSpPr>
          <p:spPr>
            <a:xfrm>
              <a:off x="9827403" y="6195366"/>
              <a:ext cx="92141" cy="92134"/>
            </a:xfrm>
            <a:custGeom>
              <a:avLst/>
              <a:gdLst>
                <a:gd name="connsiteX0" fmla="*/ 78272 w 92141"/>
                <a:gd name="connsiteY0" fmla="*/ 13106 h 92134"/>
                <a:gd name="connsiteX1" fmla="*/ 13075 w 92141"/>
                <a:gd name="connsiteY1" fmla="*/ 13869 h 92134"/>
                <a:gd name="connsiteX2" fmla="*/ 478 w 92141"/>
                <a:gd name="connsiteY2" fmla="*/ 52652 h 92134"/>
                <a:gd name="connsiteX3" fmla="*/ 13838 w 92141"/>
                <a:gd name="connsiteY3" fmla="*/ 79066 h 92134"/>
                <a:gd name="connsiteX4" fmla="*/ 40558 w 92141"/>
                <a:gd name="connsiteY4" fmla="*/ 91816 h 92134"/>
                <a:gd name="connsiteX5" fmla="*/ 79035 w 92141"/>
                <a:gd name="connsiteY5" fmla="*/ 78303 h 92134"/>
                <a:gd name="connsiteX6" fmla="*/ 78272 w 92141"/>
                <a:gd name="connsiteY6" fmla="*/ 13106 h 9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141" h="92134">
                  <a:moveTo>
                    <a:pt x="78272" y="13106"/>
                  </a:moveTo>
                  <a:cubicBezTo>
                    <a:pt x="60026" y="-4682"/>
                    <a:pt x="30863" y="-4300"/>
                    <a:pt x="13075" y="13869"/>
                  </a:cubicBezTo>
                  <a:cubicBezTo>
                    <a:pt x="2692" y="24557"/>
                    <a:pt x="-1507" y="38910"/>
                    <a:pt x="478" y="52652"/>
                  </a:cubicBezTo>
                  <a:cubicBezTo>
                    <a:pt x="1852" y="62347"/>
                    <a:pt x="6280" y="71661"/>
                    <a:pt x="13838" y="79066"/>
                  </a:cubicBezTo>
                  <a:cubicBezTo>
                    <a:pt x="21396" y="86472"/>
                    <a:pt x="30863" y="90670"/>
                    <a:pt x="40558" y="91816"/>
                  </a:cubicBezTo>
                  <a:cubicBezTo>
                    <a:pt x="54300" y="93419"/>
                    <a:pt x="68576" y="88991"/>
                    <a:pt x="79035" y="78303"/>
                  </a:cubicBezTo>
                  <a:cubicBezTo>
                    <a:pt x="96823" y="60057"/>
                    <a:pt x="96442" y="30894"/>
                    <a:pt x="78272" y="13106"/>
                  </a:cubicBezTo>
                  <a:close/>
                </a:path>
              </a:pathLst>
            </a:custGeom>
            <a:noFill/>
            <a:ln w="15269" cap="flat">
              <a:solidFill>
                <a:srgbClr val="A3A3A3"/>
              </a:solidFill>
              <a:prstDash val="solid"/>
              <a:miter/>
            </a:ln>
          </p:spPr>
          <p:txBody>
            <a:bodyPr rtlCol="0" anchor="ctr"/>
            <a:lstStyle/>
            <a:p>
              <a:endParaRPr lang="en-IN"/>
            </a:p>
          </p:txBody>
        </p:sp>
      </p:grpSp>
      <p:grpSp>
        <p:nvGrpSpPr>
          <p:cNvPr id="101" name="Graphic 22">
            <a:extLst>
              <a:ext uri="{FF2B5EF4-FFF2-40B4-BE49-F238E27FC236}">
                <a16:creationId xmlns:a16="http://schemas.microsoft.com/office/drawing/2014/main" id="{B1DECA68-FB5C-7487-382B-538CAA3EFF9B}"/>
              </a:ext>
            </a:extLst>
          </p:cNvPr>
          <p:cNvGrpSpPr/>
          <p:nvPr/>
        </p:nvGrpSpPr>
        <p:grpSpPr>
          <a:xfrm>
            <a:off x="10246401" y="6212824"/>
            <a:ext cx="200782" cy="134592"/>
            <a:chOff x="10154783" y="6212824"/>
            <a:chExt cx="200782" cy="134592"/>
          </a:xfrm>
          <a:noFill/>
        </p:grpSpPr>
        <p:sp>
          <p:nvSpPr>
            <p:cNvPr id="102" name="Freeform: Shape 101">
              <a:extLst>
                <a:ext uri="{FF2B5EF4-FFF2-40B4-BE49-F238E27FC236}">
                  <a16:creationId xmlns:a16="http://schemas.microsoft.com/office/drawing/2014/main" id="{4377C28F-DCD3-29F3-2467-C870CE1802E0}"/>
                </a:ext>
              </a:extLst>
            </p:cNvPr>
            <p:cNvSpPr/>
            <p:nvPr/>
          </p:nvSpPr>
          <p:spPr>
            <a:xfrm>
              <a:off x="10154783" y="6212824"/>
              <a:ext cx="200782" cy="35423"/>
            </a:xfrm>
            <a:custGeom>
              <a:avLst/>
              <a:gdLst>
                <a:gd name="connsiteX0" fmla="*/ 183071 w 200782"/>
                <a:gd name="connsiteY0" fmla="*/ 0 h 35423"/>
                <a:gd name="connsiteX1" fmla="*/ 200782 w 200782"/>
                <a:gd name="connsiteY1" fmla="*/ 17712 h 35423"/>
                <a:gd name="connsiteX2" fmla="*/ 200782 w 200782"/>
                <a:gd name="connsiteY2" fmla="*/ 17712 h 35423"/>
                <a:gd name="connsiteX3" fmla="*/ 183071 w 200782"/>
                <a:gd name="connsiteY3" fmla="*/ 35423 h 35423"/>
                <a:gd name="connsiteX4" fmla="*/ 17711 w 200782"/>
                <a:gd name="connsiteY4" fmla="*/ 35423 h 35423"/>
                <a:gd name="connsiteX5" fmla="*/ 0 w 200782"/>
                <a:gd name="connsiteY5" fmla="*/ 17712 h 35423"/>
                <a:gd name="connsiteX6" fmla="*/ 0 w 200782"/>
                <a:gd name="connsiteY6" fmla="*/ 17712 h 35423"/>
                <a:gd name="connsiteX7" fmla="*/ 17711 w 200782"/>
                <a:gd name="connsiteY7" fmla="*/ 0 h 3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782" h="35423">
                  <a:moveTo>
                    <a:pt x="183071" y="0"/>
                  </a:moveTo>
                  <a:cubicBezTo>
                    <a:pt x="192852" y="0"/>
                    <a:pt x="200782" y="7930"/>
                    <a:pt x="200782" y="17712"/>
                  </a:cubicBezTo>
                  <a:lnTo>
                    <a:pt x="200782" y="17712"/>
                  </a:lnTo>
                  <a:cubicBezTo>
                    <a:pt x="200782" y="27493"/>
                    <a:pt x="192852" y="35423"/>
                    <a:pt x="183071" y="35423"/>
                  </a:cubicBezTo>
                  <a:lnTo>
                    <a:pt x="17711" y="35423"/>
                  </a:lnTo>
                  <a:cubicBezTo>
                    <a:pt x="7930" y="35423"/>
                    <a:pt x="0" y="27493"/>
                    <a:pt x="0" y="17712"/>
                  </a:cubicBezTo>
                  <a:lnTo>
                    <a:pt x="0" y="17712"/>
                  </a:lnTo>
                  <a:cubicBezTo>
                    <a:pt x="0" y="7930"/>
                    <a:pt x="7930" y="0"/>
                    <a:pt x="17711" y="0"/>
                  </a:cubicBezTo>
                  <a:close/>
                </a:path>
              </a:pathLst>
            </a:custGeom>
            <a:noFill/>
            <a:ln w="15269" cap="flat">
              <a:solidFill>
                <a:srgbClr val="A3A3A3"/>
              </a:solid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817822C4-F0A2-6ECB-2D18-F0DBC8E6A9FD}"/>
                </a:ext>
              </a:extLst>
            </p:cNvPr>
            <p:cNvSpPr/>
            <p:nvPr/>
          </p:nvSpPr>
          <p:spPr>
            <a:xfrm>
              <a:off x="10154783" y="6302527"/>
              <a:ext cx="200782" cy="7634"/>
            </a:xfrm>
            <a:custGeom>
              <a:avLst/>
              <a:gdLst>
                <a:gd name="connsiteX0" fmla="*/ 0 w 200782"/>
                <a:gd name="connsiteY0" fmla="*/ 0 h 7634"/>
                <a:gd name="connsiteX1" fmla="*/ 200782 w 200782"/>
                <a:gd name="connsiteY1" fmla="*/ 0 h 7634"/>
              </a:gdLst>
              <a:ahLst/>
              <a:cxnLst>
                <a:cxn ang="0">
                  <a:pos x="connsiteX0" y="connsiteY0"/>
                </a:cxn>
                <a:cxn ang="0">
                  <a:pos x="connsiteX1" y="connsiteY1"/>
                </a:cxn>
              </a:cxnLst>
              <a:rect l="l" t="t" r="r" b="b"/>
              <a:pathLst>
                <a:path w="200782" h="7634">
                  <a:moveTo>
                    <a:pt x="0" y="0"/>
                  </a:moveTo>
                  <a:lnTo>
                    <a:pt x="200782" y="0"/>
                  </a:lnTo>
                </a:path>
              </a:pathLst>
            </a:custGeom>
            <a:ln w="15269" cap="flat">
              <a:solidFill>
                <a:srgbClr val="A3A3A3"/>
              </a:solid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73BBAB3B-A83F-0841-1C48-DBC0E4A046F9}"/>
                </a:ext>
              </a:extLst>
            </p:cNvPr>
            <p:cNvSpPr/>
            <p:nvPr/>
          </p:nvSpPr>
          <p:spPr>
            <a:xfrm>
              <a:off x="10154783" y="6347417"/>
              <a:ext cx="200782" cy="7634"/>
            </a:xfrm>
            <a:custGeom>
              <a:avLst/>
              <a:gdLst>
                <a:gd name="connsiteX0" fmla="*/ 0 w 200782"/>
                <a:gd name="connsiteY0" fmla="*/ 0 h 7634"/>
                <a:gd name="connsiteX1" fmla="*/ 200782 w 200782"/>
                <a:gd name="connsiteY1" fmla="*/ 0 h 7634"/>
              </a:gdLst>
              <a:ahLst/>
              <a:cxnLst>
                <a:cxn ang="0">
                  <a:pos x="connsiteX0" y="connsiteY0"/>
                </a:cxn>
                <a:cxn ang="0">
                  <a:pos x="connsiteX1" y="connsiteY1"/>
                </a:cxn>
              </a:cxnLst>
              <a:rect l="l" t="t" r="r" b="b"/>
              <a:pathLst>
                <a:path w="200782" h="7634">
                  <a:moveTo>
                    <a:pt x="0" y="0"/>
                  </a:moveTo>
                  <a:lnTo>
                    <a:pt x="200782" y="0"/>
                  </a:lnTo>
                </a:path>
              </a:pathLst>
            </a:custGeom>
            <a:ln w="15269" cap="flat">
              <a:solidFill>
                <a:srgbClr val="A3A3A3"/>
              </a:solidFill>
              <a:prstDash val="solid"/>
              <a:miter/>
            </a:ln>
          </p:spPr>
          <p:txBody>
            <a:bodyPr rtlCol="0" anchor="ctr"/>
            <a:lstStyle/>
            <a:p>
              <a:endParaRPr lang="en-IN"/>
            </a:p>
          </p:txBody>
        </p:sp>
      </p:grpSp>
      <p:grpSp>
        <p:nvGrpSpPr>
          <p:cNvPr id="105" name="Graphic 22">
            <a:extLst>
              <a:ext uri="{FF2B5EF4-FFF2-40B4-BE49-F238E27FC236}">
                <a16:creationId xmlns:a16="http://schemas.microsoft.com/office/drawing/2014/main" id="{758DAC55-47D1-D440-9356-84D90966BFC0}"/>
              </a:ext>
            </a:extLst>
          </p:cNvPr>
          <p:cNvGrpSpPr/>
          <p:nvPr/>
        </p:nvGrpSpPr>
        <p:grpSpPr>
          <a:xfrm>
            <a:off x="10818745" y="6205799"/>
            <a:ext cx="75350" cy="150701"/>
            <a:chOff x="10727127" y="6205800"/>
            <a:chExt cx="75350" cy="150701"/>
          </a:xfrm>
          <a:noFill/>
        </p:grpSpPr>
        <p:sp>
          <p:nvSpPr>
            <p:cNvPr id="106" name="Freeform: Shape 105">
              <a:extLst>
                <a:ext uri="{FF2B5EF4-FFF2-40B4-BE49-F238E27FC236}">
                  <a16:creationId xmlns:a16="http://schemas.microsoft.com/office/drawing/2014/main" id="{4B055DF7-4E5A-FDF6-EBD5-C5ED1FC18C20}"/>
                </a:ext>
              </a:extLst>
            </p:cNvPr>
            <p:cNvSpPr/>
            <p:nvPr/>
          </p:nvSpPr>
          <p:spPr>
            <a:xfrm>
              <a:off x="10727127" y="6205800"/>
              <a:ext cx="75350" cy="150701"/>
            </a:xfrm>
            <a:custGeom>
              <a:avLst/>
              <a:gdLst>
                <a:gd name="connsiteX0" fmla="*/ 0 w 75350"/>
                <a:gd name="connsiteY0" fmla="*/ 0 h 150701"/>
                <a:gd name="connsiteX1" fmla="*/ 75351 w 75350"/>
                <a:gd name="connsiteY1" fmla="*/ 75351 h 150701"/>
                <a:gd name="connsiteX2" fmla="*/ 0 w 75350"/>
                <a:gd name="connsiteY2" fmla="*/ 150701 h 150701"/>
              </a:gdLst>
              <a:ahLst/>
              <a:cxnLst>
                <a:cxn ang="0">
                  <a:pos x="connsiteX0" y="connsiteY0"/>
                </a:cxn>
                <a:cxn ang="0">
                  <a:pos x="connsiteX1" y="connsiteY1"/>
                </a:cxn>
                <a:cxn ang="0">
                  <a:pos x="connsiteX2" y="connsiteY2"/>
                </a:cxn>
              </a:cxnLst>
              <a:rect l="l" t="t" r="r" b="b"/>
              <a:pathLst>
                <a:path w="75350" h="150701">
                  <a:moveTo>
                    <a:pt x="0" y="0"/>
                  </a:moveTo>
                  <a:cubicBezTo>
                    <a:pt x="41607" y="0"/>
                    <a:pt x="75351" y="33744"/>
                    <a:pt x="75351" y="75351"/>
                  </a:cubicBezTo>
                  <a:cubicBezTo>
                    <a:pt x="75351" y="116958"/>
                    <a:pt x="41607" y="150701"/>
                    <a:pt x="0" y="150701"/>
                  </a:cubicBezTo>
                </a:path>
              </a:pathLst>
            </a:custGeom>
            <a:noFill/>
            <a:ln w="15269" cap="flat">
              <a:solidFill>
                <a:srgbClr val="A3A3A3"/>
              </a:solid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CFF4FE59-58D0-4EE7-98B5-FE302CCD6104}"/>
                </a:ext>
              </a:extLst>
            </p:cNvPr>
            <p:cNvSpPr/>
            <p:nvPr/>
          </p:nvSpPr>
          <p:spPr>
            <a:xfrm>
              <a:off x="10727127" y="6236032"/>
              <a:ext cx="45119" cy="90237"/>
            </a:xfrm>
            <a:custGeom>
              <a:avLst/>
              <a:gdLst>
                <a:gd name="connsiteX0" fmla="*/ 0 w 45119"/>
                <a:gd name="connsiteY0" fmla="*/ 0 h 90237"/>
                <a:gd name="connsiteX1" fmla="*/ 45119 w 45119"/>
                <a:gd name="connsiteY1" fmla="*/ 45119 h 90237"/>
                <a:gd name="connsiteX2" fmla="*/ 0 w 45119"/>
                <a:gd name="connsiteY2" fmla="*/ 90238 h 90237"/>
              </a:gdLst>
              <a:ahLst/>
              <a:cxnLst>
                <a:cxn ang="0">
                  <a:pos x="connsiteX0" y="connsiteY0"/>
                </a:cxn>
                <a:cxn ang="0">
                  <a:pos x="connsiteX1" y="connsiteY1"/>
                </a:cxn>
                <a:cxn ang="0">
                  <a:pos x="connsiteX2" y="connsiteY2"/>
                </a:cxn>
              </a:cxnLst>
              <a:rect l="l" t="t" r="r" b="b"/>
              <a:pathLst>
                <a:path w="45119" h="90237">
                  <a:moveTo>
                    <a:pt x="0" y="0"/>
                  </a:moveTo>
                  <a:cubicBezTo>
                    <a:pt x="24888" y="0"/>
                    <a:pt x="45119" y="20155"/>
                    <a:pt x="45119" y="45119"/>
                  </a:cubicBezTo>
                  <a:cubicBezTo>
                    <a:pt x="45119" y="70083"/>
                    <a:pt x="24964" y="90238"/>
                    <a:pt x="0" y="90238"/>
                  </a:cubicBezTo>
                </a:path>
              </a:pathLst>
            </a:custGeom>
            <a:noFill/>
            <a:ln w="15269" cap="flat">
              <a:solidFill>
                <a:srgbClr val="A3A3A3"/>
              </a:solidFill>
              <a:prstDash val="solid"/>
              <a:miter/>
            </a:ln>
          </p:spPr>
          <p:txBody>
            <a:bodyPr rtlCol="0" anchor="ctr"/>
            <a:lstStyle/>
            <a:p>
              <a:endParaRPr lang="en-IN"/>
            </a:p>
          </p:txBody>
        </p:sp>
      </p:grpSp>
      <p:grpSp>
        <p:nvGrpSpPr>
          <p:cNvPr id="108" name="Graphic 22">
            <a:extLst>
              <a:ext uri="{FF2B5EF4-FFF2-40B4-BE49-F238E27FC236}">
                <a16:creationId xmlns:a16="http://schemas.microsoft.com/office/drawing/2014/main" id="{CF213844-0FAE-FDD4-4A23-2A5926D48119}"/>
              </a:ext>
            </a:extLst>
          </p:cNvPr>
          <p:cNvGrpSpPr/>
          <p:nvPr/>
        </p:nvGrpSpPr>
        <p:grpSpPr>
          <a:xfrm>
            <a:off x="11050447" y="6302527"/>
            <a:ext cx="725717" cy="7634"/>
            <a:chOff x="10958829" y="6302527"/>
            <a:chExt cx="725717" cy="7634"/>
          </a:xfrm>
        </p:grpSpPr>
        <p:sp>
          <p:nvSpPr>
            <p:cNvPr id="109" name="Freeform: Shape 108">
              <a:extLst>
                <a:ext uri="{FF2B5EF4-FFF2-40B4-BE49-F238E27FC236}">
                  <a16:creationId xmlns:a16="http://schemas.microsoft.com/office/drawing/2014/main" id="{F3655EAB-1FFA-8C97-2095-95604DAF04BB}"/>
                </a:ext>
              </a:extLst>
            </p:cNvPr>
            <p:cNvSpPr/>
            <p:nvPr/>
          </p:nvSpPr>
          <p:spPr>
            <a:xfrm>
              <a:off x="10958829" y="6302527"/>
              <a:ext cx="725717" cy="7634"/>
            </a:xfrm>
            <a:custGeom>
              <a:avLst/>
              <a:gdLst>
                <a:gd name="connsiteX0" fmla="*/ 0 w 725717"/>
                <a:gd name="connsiteY0" fmla="*/ 0 h 7634"/>
                <a:gd name="connsiteX1" fmla="*/ 725718 w 725717"/>
                <a:gd name="connsiteY1" fmla="*/ 0 h 7634"/>
              </a:gdLst>
              <a:ahLst/>
              <a:cxnLst>
                <a:cxn ang="0">
                  <a:pos x="connsiteX0" y="connsiteY0"/>
                </a:cxn>
                <a:cxn ang="0">
                  <a:pos x="connsiteX1" y="connsiteY1"/>
                </a:cxn>
              </a:cxnLst>
              <a:rect l="l" t="t" r="r" b="b"/>
              <a:pathLst>
                <a:path w="725717" h="7634">
                  <a:moveTo>
                    <a:pt x="0" y="0"/>
                  </a:moveTo>
                  <a:lnTo>
                    <a:pt x="725718" y="0"/>
                  </a:lnTo>
                </a:path>
              </a:pathLst>
            </a:custGeom>
            <a:ln w="22903" cap="rnd">
              <a:solidFill>
                <a:srgbClr val="A3A3A3"/>
              </a:solidFill>
              <a:prstDash val="solid"/>
              <a:round/>
            </a:ln>
          </p:spPr>
          <p:txBody>
            <a:bodyPr rtlCol="0" anchor="ctr"/>
            <a:lstStyle/>
            <a:p>
              <a:endParaRPr lang="en-IN"/>
            </a:p>
          </p:txBody>
        </p:sp>
        <p:sp>
          <p:nvSpPr>
            <p:cNvPr id="110" name="Freeform: Shape 109">
              <a:extLst>
                <a:ext uri="{FF2B5EF4-FFF2-40B4-BE49-F238E27FC236}">
                  <a16:creationId xmlns:a16="http://schemas.microsoft.com/office/drawing/2014/main" id="{E8A088BA-222E-AC65-945F-C19173EE0DAB}"/>
                </a:ext>
              </a:extLst>
            </p:cNvPr>
            <p:cNvSpPr/>
            <p:nvPr/>
          </p:nvSpPr>
          <p:spPr>
            <a:xfrm>
              <a:off x="10958829" y="6302527"/>
              <a:ext cx="609829" cy="7634"/>
            </a:xfrm>
            <a:custGeom>
              <a:avLst/>
              <a:gdLst>
                <a:gd name="connsiteX0" fmla="*/ 0 w 609829"/>
                <a:gd name="connsiteY0" fmla="*/ 0 h 7634"/>
                <a:gd name="connsiteX1" fmla="*/ 609829 w 609829"/>
                <a:gd name="connsiteY1" fmla="*/ 0 h 7634"/>
              </a:gdLst>
              <a:ahLst/>
              <a:cxnLst>
                <a:cxn ang="0">
                  <a:pos x="connsiteX0" y="connsiteY0"/>
                </a:cxn>
                <a:cxn ang="0">
                  <a:pos x="connsiteX1" y="connsiteY1"/>
                </a:cxn>
              </a:cxnLst>
              <a:rect l="l" t="t" r="r" b="b"/>
              <a:pathLst>
                <a:path w="609829" h="7634">
                  <a:moveTo>
                    <a:pt x="0" y="0"/>
                  </a:moveTo>
                  <a:lnTo>
                    <a:pt x="609829" y="0"/>
                  </a:lnTo>
                </a:path>
              </a:pathLst>
            </a:custGeom>
            <a:ln w="22903" cap="rnd">
              <a:solidFill>
                <a:srgbClr val="FFFFFF"/>
              </a:solidFill>
              <a:prstDash val="solid"/>
              <a:round/>
            </a:ln>
          </p:spPr>
          <p:txBody>
            <a:bodyPr rtlCol="0" anchor="ctr"/>
            <a:lstStyle/>
            <a:p>
              <a:endParaRPr lang="en-IN"/>
            </a:p>
          </p:txBody>
        </p:sp>
      </p:grpSp>
      <p:pic>
        <p:nvPicPr>
          <p:cNvPr id="111" name="Graphic 110">
            <a:extLst>
              <a:ext uri="{FF2B5EF4-FFF2-40B4-BE49-F238E27FC236}">
                <a16:creationId xmlns:a16="http://schemas.microsoft.com/office/drawing/2014/main" id="{A229644E-79A4-BD09-9BA8-A5F79A912D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24019" y="6166835"/>
            <a:ext cx="157675" cy="228629"/>
          </a:xfrm>
          <a:prstGeom prst="rect">
            <a:avLst/>
          </a:prstGeom>
        </p:spPr>
      </p:pic>
      <p:grpSp>
        <p:nvGrpSpPr>
          <p:cNvPr id="2" name="Group 1">
            <a:extLst>
              <a:ext uri="{FF2B5EF4-FFF2-40B4-BE49-F238E27FC236}">
                <a16:creationId xmlns:a16="http://schemas.microsoft.com/office/drawing/2014/main" id="{8095BE21-ECEA-A19A-1CC0-157F15DFD127}"/>
              </a:ext>
            </a:extLst>
          </p:cNvPr>
          <p:cNvGrpSpPr/>
          <p:nvPr/>
        </p:nvGrpSpPr>
        <p:grpSpPr>
          <a:xfrm>
            <a:off x="3963890" y="5946686"/>
            <a:ext cx="3614889" cy="518226"/>
            <a:chOff x="5032676" y="4451648"/>
            <a:chExt cx="5086942" cy="729257"/>
          </a:xfrm>
        </p:grpSpPr>
        <p:sp>
          <p:nvSpPr>
            <p:cNvPr id="3" name="TextBox 2">
              <a:extLst>
                <a:ext uri="{FF2B5EF4-FFF2-40B4-BE49-F238E27FC236}">
                  <a16:creationId xmlns:a16="http://schemas.microsoft.com/office/drawing/2014/main" id="{3FCE39CC-279E-0635-A831-3C6BA8AABCDD}"/>
                </a:ext>
              </a:extLst>
            </p:cNvPr>
            <p:cNvSpPr txBox="1"/>
            <p:nvPr/>
          </p:nvSpPr>
          <p:spPr>
            <a:xfrm>
              <a:off x="5032676" y="4934684"/>
              <a:ext cx="441146" cy="246221"/>
            </a:xfrm>
            <a:prstGeom prst="rect">
              <a:avLst/>
            </a:prstGeom>
            <a:noFill/>
          </p:spPr>
          <p:txBody>
            <a:bodyPr wrap="none" rtlCol="0">
              <a:spAutoFit/>
            </a:bodyPr>
            <a:lstStyle/>
            <a:p>
              <a:pPr algn="l"/>
              <a:r>
                <a:rPr lang="en-IN" sz="1000" spc="0" baseline="0">
                  <a:ln/>
                  <a:solidFill>
                    <a:srgbClr val="A3A3A3"/>
                  </a:solidFill>
                  <a:latin typeface="Poppins-Regular"/>
                  <a:cs typeface="Poppins-Regular"/>
                  <a:sym typeface="Poppins-Regular"/>
                  <a:rtl val="0"/>
                </a:rPr>
                <a:t>0:23</a:t>
              </a:r>
            </a:p>
          </p:txBody>
        </p:sp>
        <p:sp>
          <p:nvSpPr>
            <p:cNvPr id="4" name="TextBox 3">
              <a:extLst>
                <a:ext uri="{FF2B5EF4-FFF2-40B4-BE49-F238E27FC236}">
                  <a16:creationId xmlns:a16="http://schemas.microsoft.com/office/drawing/2014/main" id="{9881F6C9-EB2D-A50E-D4B0-EEEFFED13AF5}"/>
                </a:ext>
              </a:extLst>
            </p:cNvPr>
            <p:cNvSpPr txBox="1"/>
            <p:nvPr/>
          </p:nvSpPr>
          <p:spPr>
            <a:xfrm>
              <a:off x="9607939" y="4934684"/>
              <a:ext cx="511679" cy="246221"/>
            </a:xfrm>
            <a:prstGeom prst="rect">
              <a:avLst/>
            </a:prstGeom>
            <a:noFill/>
          </p:spPr>
          <p:txBody>
            <a:bodyPr wrap="none" rtlCol="0">
              <a:spAutoFit/>
            </a:bodyPr>
            <a:lstStyle/>
            <a:p>
              <a:pPr algn="l"/>
              <a:r>
                <a:rPr lang="en-IN" sz="1000" spc="0" baseline="0">
                  <a:ln/>
                  <a:solidFill>
                    <a:srgbClr val="A3A3A3"/>
                  </a:solidFill>
                  <a:latin typeface="Poppins-Regular"/>
                  <a:cs typeface="Poppins-Regular"/>
                  <a:sym typeface="Poppins-Regular"/>
                  <a:rtl val="0"/>
                </a:rPr>
                <a:t>-3:25</a:t>
              </a:r>
            </a:p>
          </p:txBody>
        </p:sp>
        <p:grpSp>
          <p:nvGrpSpPr>
            <p:cNvPr id="5" name="Graphic 22">
              <a:extLst>
                <a:ext uri="{FF2B5EF4-FFF2-40B4-BE49-F238E27FC236}">
                  <a16:creationId xmlns:a16="http://schemas.microsoft.com/office/drawing/2014/main" id="{8BF982AE-3FCD-7CA1-372E-26BFB0EF573C}"/>
                </a:ext>
              </a:extLst>
            </p:cNvPr>
            <p:cNvGrpSpPr/>
            <p:nvPr/>
          </p:nvGrpSpPr>
          <p:grpSpPr>
            <a:xfrm>
              <a:off x="5564212" y="5075069"/>
              <a:ext cx="4007480" cy="7634"/>
              <a:chOff x="4300409" y="6565987"/>
              <a:chExt cx="4007480" cy="7634"/>
            </a:xfrm>
          </p:grpSpPr>
          <p:sp>
            <p:nvSpPr>
              <p:cNvPr id="25" name="Freeform: Shape 24">
                <a:extLst>
                  <a:ext uri="{FF2B5EF4-FFF2-40B4-BE49-F238E27FC236}">
                    <a16:creationId xmlns:a16="http://schemas.microsoft.com/office/drawing/2014/main" id="{5FD7781D-A085-2ADB-26BD-85D57D14234B}"/>
                  </a:ext>
                </a:extLst>
              </p:cNvPr>
              <p:cNvSpPr/>
              <p:nvPr/>
            </p:nvSpPr>
            <p:spPr>
              <a:xfrm>
                <a:off x="4300409" y="6565987"/>
                <a:ext cx="4007480" cy="7634"/>
              </a:xfrm>
              <a:custGeom>
                <a:avLst/>
                <a:gdLst>
                  <a:gd name="connsiteX0" fmla="*/ 0 w 4007480"/>
                  <a:gd name="connsiteY0" fmla="*/ 0 h 7634"/>
                  <a:gd name="connsiteX1" fmla="*/ 4007481 w 4007480"/>
                  <a:gd name="connsiteY1" fmla="*/ 0 h 7634"/>
                </a:gdLst>
                <a:ahLst/>
                <a:cxnLst>
                  <a:cxn ang="0">
                    <a:pos x="connsiteX0" y="connsiteY0"/>
                  </a:cxn>
                  <a:cxn ang="0">
                    <a:pos x="connsiteX1" y="connsiteY1"/>
                  </a:cxn>
                </a:cxnLst>
                <a:rect l="l" t="t" r="r" b="b"/>
                <a:pathLst>
                  <a:path w="4007480" h="7634">
                    <a:moveTo>
                      <a:pt x="0" y="0"/>
                    </a:moveTo>
                    <a:lnTo>
                      <a:pt x="4007481" y="0"/>
                    </a:lnTo>
                  </a:path>
                </a:pathLst>
              </a:custGeom>
              <a:ln w="22903" cap="rnd">
                <a:solidFill>
                  <a:srgbClr val="A3A3A3"/>
                </a:solidFill>
                <a:prstDash val="solid"/>
                <a:round/>
              </a:ln>
            </p:spPr>
            <p:txBody>
              <a:bodyPr rtlCol="0" anchor="ctr"/>
              <a:lstStyle/>
              <a:p>
                <a:endParaRPr lang="en-IN"/>
              </a:p>
            </p:txBody>
          </p:sp>
          <p:sp>
            <p:nvSpPr>
              <p:cNvPr id="26" name="Freeform: Shape 25">
                <a:extLst>
                  <a:ext uri="{FF2B5EF4-FFF2-40B4-BE49-F238E27FC236}">
                    <a16:creationId xmlns:a16="http://schemas.microsoft.com/office/drawing/2014/main" id="{73B6E657-D72C-EBF7-DEAB-C583CE6C178F}"/>
                  </a:ext>
                </a:extLst>
              </p:cNvPr>
              <p:cNvSpPr/>
              <p:nvPr/>
            </p:nvSpPr>
            <p:spPr>
              <a:xfrm>
                <a:off x="4300409" y="6565987"/>
                <a:ext cx="324992" cy="7634"/>
              </a:xfrm>
              <a:custGeom>
                <a:avLst/>
                <a:gdLst>
                  <a:gd name="connsiteX0" fmla="*/ 0 w 324992"/>
                  <a:gd name="connsiteY0" fmla="*/ 0 h 7634"/>
                  <a:gd name="connsiteX1" fmla="*/ 324993 w 324992"/>
                  <a:gd name="connsiteY1" fmla="*/ 0 h 7634"/>
                </a:gdLst>
                <a:ahLst/>
                <a:cxnLst>
                  <a:cxn ang="0">
                    <a:pos x="connsiteX0" y="connsiteY0"/>
                  </a:cxn>
                  <a:cxn ang="0">
                    <a:pos x="connsiteX1" y="connsiteY1"/>
                  </a:cxn>
                </a:cxnLst>
                <a:rect l="l" t="t" r="r" b="b"/>
                <a:pathLst>
                  <a:path w="324992" h="7634">
                    <a:moveTo>
                      <a:pt x="0" y="0"/>
                    </a:moveTo>
                    <a:lnTo>
                      <a:pt x="324993" y="0"/>
                    </a:lnTo>
                  </a:path>
                </a:pathLst>
              </a:custGeom>
              <a:ln w="22903" cap="rnd">
                <a:solidFill>
                  <a:srgbClr val="FFFFFF"/>
                </a:solidFill>
                <a:prstDash val="solid"/>
                <a:round/>
              </a:ln>
            </p:spPr>
            <p:txBody>
              <a:bodyPr rtlCol="0" anchor="ctr"/>
              <a:lstStyle/>
              <a:p>
                <a:endParaRPr lang="en-IN"/>
              </a:p>
            </p:txBody>
          </p:sp>
        </p:grpSp>
        <p:grpSp>
          <p:nvGrpSpPr>
            <p:cNvPr id="6" name="Graphic 22">
              <a:extLst>
                <a:ext uri="{FF2B5EF4-FFF2-40B4-BE49-F238E27FC236}">
                  <a16:creationId xmlns:a16="http://schemas.microsoft.com/office/drawing/2014/main" id="{039565C1-8058-264C-8D13-D9AD2E550DDD}"/>
                </a:ext>
              </a:extLst>
            </p:cNvPr>
            <p:cNvGrpSpPr/>
            <p:nvPr/>
          </p:nvGrpSpPr>
          <p:grpSpPr>
            <a:xfrm>
              <a:off x="7104255" y="4451648"/>
              <a:ext cx="1010457" cy="347287"/>
              <a:chOff x="5985836" y="6055175"/>
              <a:chExt cx="682813" cy="234678"/>
            </a:xfrm>
          </p:grpSpPr>
          <p:grpSp>
            <p:nvGrpSpPr>
              <p:cNvPr id="14" name="Graphic 22">
                <a:extLst>
                  <a:ext uri="{FF2B5EF4-FFF2-40B4-BE49-F238E27FC236}">
                    <a16:creationId xmlns:a16="http://schemas.microsoft.com/office/drawing/2014/main" id="{E473E035-2DB9-16BD-EC6B-4DC2C043A94D}"/>
                  </a:ext>
                </a:extLst>
              </p:cNvPr>
              <p:cNvGrpSpPr/>
              <p:nvPr/>
            </p:nvGrpSpPr>
            <p:grpSpPr>
              <a:xfrm>
                <a:off x="6209903" y="6055175"/>
                <a:ext cx="234678" cy="234678"/>
                <a:chOff x="6209903" y="6055175"/>
                <a:chExt cx="234678" cy="234678"/>
              </a:xfrm>
            </p:grpSpPr>
            <p:sp>
              <p:nvSpPr>
                <p:cNvPr id="21" name="Freeform: Shape 20">
                  <a:extLst>
                    <a:ext uri="{FF2B5EF4-FFF2-40B4-BE49-F238E27FC236}">
                      <a16:creationId xmlns:a16="http://schemas.microsoft.com/office/drawing/2014/main" id="{2F7B0690-2AF8-3972-3B5C-BE0A6FEABBC3}"/>
                    </a:ext>
                  </a:extLst>
                </p:cNvPr>
                <p:cNvSpPr/>
                <p:nvPr/>
              </p:nvSpPr>
              <p:spPr>
                <a:xfrm>
                  <a:off x="6209903" y="6055175"/>
                  <a:ext cx="234678" cy="234678"/>
                </a:xfrm>
                <a:custGeom>
                  <a:avLst/>
                  <a:gdLst>
                    <a:gd name="connsiteX0" fmla="*/ 234679 w 234678"/>
                    <a:gd name="connsiteY0" fmla="*/ 117339 h 234678"/>
                    <a:gd name="connsiteX1" fmla="*/ 117339 w 234678"/>
                    <a:gd name="connsiteY1" fmla="*/ 234679 h 234678"/>
                    <a:gd name="connsiteX2" fmla="*/ 0 w 234678"/>
                    <a:gd name="connsiteY2" fmla="*/ 117339 h 234678"/>
                    <a:gd name="connsiteX3" fmla="*/ 117339 w 234678"/>
                    <a:gd name="connsiteY3" fmla="*/ 0 h 234678"/>
                    <a:gd name="connsiteX4" fmla="*/ 234679 w 234678"/>
                    <a:gd name="connsiteY4" fmla="*/ 117339 h 234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678" h="234678">
                      <a:moveTo>
                        <a:pt x="234679" y="117339"/>
                      </a:moveTo>
                      <a:cubicBezTo>
                        <a:pt x="234679" y="182144"/>
                        <a:pt x="182144" y="234679"/>
                        <a:pt x="117339" y="234679"/>
                      </a:cubicBezTo>
                      <a:cubicBezTo>
                        <a:pt x="52535" y="234679"/>
                        <a:pt x="0" y="182144"/>
                        <a:pt x="0" y="117339"/>
                      </a:cubicBezTo>
                      <a:cubicBezTo>
                        <a:pt x="0" y="52535"/>
                        <a:pt x="52535" y="0"/>
                        <a:pt x="117339" y="0"/>
                      </a:cubicBezTo>
                      <a:cubicBezTo>
                        <a:pt x="182144" y="0"/>
                        <a:pt x="234679" y="52535"/>
                        <a:pt x="234679" y="117339"/>
                      </a:cubicBezTo>
                      <a:close/>
                    </a:path>
                  </a:pathLst>
                </a:custGeom>
                <a:solidFill>
                  <a:srgbClr val="FFFFFF"/>
                </a:solidFill>
                <a:ln w="7634" cap="flat">
                  <a:noFill/>
                  <a:prstDash val="solid"/>
                  <a:miter/>
                </a:ln>
              </p:spPr>
              <p:txBody>
                <a:bodyPr rtlCol="0" anchor="ctr"/>
                <a:lstStyle/>
                <a:p>
                  <a:endParaRPr lang="en-IN"/>
                </a:p>
              </p:txBody>
            </p:sp>
            <p:grpSp>
              <p:nvGrpSpPr>
                <p:cNvPr id="22" name="Graphic 22">
                  <a:extLst>
                    <a:ext uri="{FF2B5EF4-FFF2-40B4-BE49-F238E27FC236}">
                      <a16:creationId xmlns:a16="http://schemas.microsoft.com/office/drawing/2014/main" id="{D808B914-C77A-91A7-E7A9-97C6E0131510}"/>
                    </a:ext>
                  </a:extLst>
                </p:cNvPr>
                <p:cNvGrpSpPr/>
                <p:nvPr/>
              </p:nvGrpSpPr>
              <p:grpSpPr>
                <a:xfrm>
                  <a:off x="6289224" y="6120601"/>
                  <a:ext cx="76037" cy="103750"/>
                  <a:chOff x="6289224" y="6120601"/>
                  <a:chExt cx="76037" cy="103750"/>
                </a:xfrm>
                <a:solidFill>
                  <a:srgbClr val="000000"/>
                </a:solidFill>
              </p:grpSpPr>
              <p:sp>
                <p:nvSpPr>
                  <p:cNvPr id="23" name="Freeform: Shape 22">
                    <a:extLst>
                      <a:ext uri="{FF2B5EF4-FFF2-40B4-BE49-F238E27FC236}">
                        <a16:creationId xmlns:a16="http://schemas.microsoft.com/office/drawing/2014/main" id="{83833C50-D2DC-C90F-57E7-B1A09E77C372}"/>
                      </a:ext>
                    </a:extLst>
                  </p:cNvPr>
                  <p:cNvSpPr/>
                  <p:nvPr/>
                </p:nvSpPr>
                <p:spPr>
                  <a:xfrm>
                    <a:off x="6289224" y="6120601"/>
                    <a:ext cx="25345" cy="103750"/>
                  </a:xfrm>
                  <a:custGeom>
                    <a:avLst/>
                    <a:gdLst>
                      <a:gd name="connsiteX0" fmla="*/ 0 w 25345"/>
                      <a:gd name="connsiteY0" fmla="*/ 0 h 103750"/>
                      <a:gd name="connsiteX1" fmla="*/ 25346 w 25345"/>
                      <a:gd name="connsiteY1" fmla="*/ 0 h 103750"/>
                      <a:gd name="connsiteX2" fmla="*/ 25346 w 25345"/>
                      <a:gd name="connsiteY2" fmla="*/ 103750 h 103750"/>
                      <a:gd name="connsiteX3" fmla="*/ 0 w 25345"/>
                      <a:gd name="connsiteY3" fmla="*/ 103750 h 103750"/>
                    </a:gdLst>
                    <a:ahLst/>
                    <a:cxnLst>
                      <a:cxn ang="0">
                        <a:pos x="connsiteX0" y="connsiteY0"/>
                      </a:cxn>
                      <a:cxn ang="0">
                        <a:pos x="connsiteX1" y="connsiteY1"/>
                      </a:cxn>
                      <a:cxn ang="0">
                        <a:pos x="connsiteX2" y="connsiteY2"/>
                      </a:cxn>
                      <a:cxn ang="0">
                        <a:pos x="connsiteX3" y="connsiteY3"/>
                      </a:cxn>
                    </a:cxnLst>
                    <a:rect l="l" t="t" r="r" b="b"/>
                    <a:pathLst>
                      <a:path w="25345" h="103750">
                        <a:moveTo>
                          <a:pt x="0" y="0"/>
                        </a:moveTo>
                        <a:lnTo>
                          <a:pt x="25346" y="0"/>
                        </a:lnTo>
                        <a:lnTo>
                          <a:pt x="25346" y="103750"/>
                        </a:lnTo>
                        <a:lnTo>
                          <a:pt x="0" y="103750"/>
                        </a:lnTo>
                        <a:close/>
                      </a:path>
                    </a:pathLst>
                  </a:custGeom>
                  <a:solidFill>
                    <a:srgbClr val="000000"/>
                  </a:solidFill>
                  <a:ln w="7634"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831C7DF2-EF81-0265-B58A-9CADB3ECB497}"/>
                      </a:ext>
                    </a:extLst>
                  </p:cNvPr>
                  <p:cNvSpPr/>
                  <p:nvPr/>
                </p:nvSpPr>
                <p:spPr>
                  <a:xfrm>
                    <a:off x="6339916" y="6120601"/>
                    <a:ext cx="25345" cy="103750"/>
                  </a:xfrm>
                  <a:custGeom>
                    <a:avLst/>
                    <a:gdLst>
                      <a:gd name="connsiteX0" fmla="*/ 0 w 25345"/>
                      <a:gd name="connsiteY0" fmla="*/ 0 h 103750"/>
                      <a:gd name="connsiteX1" fmla="*/ 25346 w 25345"/>
                      <a:gd name="connsiteY1" fmla="*/ 0 h 103750"/>
                      <a:gd name="connsiteX2" fmla="*/ 25346 w 25345"/>
                      <a:gd name="connsiteY2" fmla="*/ 103750 h 103750"/>
                      <a:gd name="connsiteX3" fmla="*/ 0 w 25345"/>
                      <a:gd name="connsiteY3" fmla="*/ 103750 h 103750"/>
                    </a:gdLst>
                    <a:ahLst/>
                    <a:cxnLst>
                      <a:cxn ang="0">
                        <a:pos x="connsiteX0" y="connsiteY0"/>
                      </a:cxn>
                      <a:cxn ang="0">
                        <a:pos x="connsiteX1" y="connsiteY1"/>
                      </a:cxn>
                      <a:cxn ang="0">
                        <a:pos x="connsiteX2" y="connsiteY2"/>
                      </a:cxn>
                      <a:cxn ang="0">
                        <a:pos x="connsiteX3" y="connsiteY3"/>
                      </a:cxn>
                    </a:cxnLst>
                    <a:rect l="l" t="t" r="r" b="b"/>
                    <a:pathLst>
                      <a:path w="25345" h="103750">
                        <a:moveTo>
                          <a:pt x="0" y="0"/>
                        </a:moveTo>
                        <a:lnTo>
                          <a:pt x="25346" y="0"/>
                        </a:lnTo>
                        <a:lnTo>
                          <a:pt x="25346" y="103750"/>
                        </a:lnTo>
                        <a:lnTo>
                          <a:pt x="0" y="103750"/>
                        </a:lnTo>
                        <a:close/>
                      </a:path>
                    </a:pathLst>
                  </a:custGeom>
                  <a:solidFill>
                    <a:srgbClr val="000000"/>
                  </a:solidFill>
                  <a:ln w="7634" cap="flat">
                    <a:noFill/>
                    <a:prstDash val="solid"/>
                    <a:miter/>
                  </a:ln>
                </p:spPr>
                <p:txBody>
                  <a:bodyPr rtlCol="0" anchor="ctr"/>
                  <a:lstStyle/>
                  <a:p>
                    <a:endParaRPr lang="en-IN"/>
                  </a:p>
                </p:txBody>
              </p:sp>
            </p:grpSp>
          </p:grpSp>
          <p:grpSp>
            <p:nvGrpSpPr>
              <p:cNvPr id="15" name="Graphic 22">
                <a:extLst>
                  <a:ext uri="{FF2B5EF4-FFF2-40B4-BE49-F238E27FC236}">
                    <a16:creationId xmlns:a16="http://schemas.microsoft.com/office/drawing/2014/main" id="{AE8698C3-6676-DD9B-2A4B-58721C391C66}"/>
                  </a:ext>
                </a:extLst>
              </p:cNvPr>
              <p:cNvGrpSpPr/>
              <p:nvPr/>
            </p:nvGrpSpPr>
            <p:grpSpPr>
              <a:xfrm>
                <a:off x="6565205" y="6114036"/>
                <a:ext cx="103444" cy="111613"/>
                <a:chOff x="6565205" y="6114036"/>
                <a:chExt cx="103444" cy="111613"/>
              </a:xfrm>
              <a:solidFill>
                <a:srgbClr val="FFFFFF"/>
              </a:solidFill>
            </p:grpSpPr>
            <p:sp>
              <p:nvSpPr>
                <p:cNvPr id="19" name="Freeform: Shape 18">
                  <a:extLst>
                    <a:ext uri="{FF2B5EF4-FFF2-40B4-BE49-F238E27FC236}">
                      <a16:creationId xmlns:a16="http://schemas.microsoft.com/office/drawing/2014/main" id="{A0C05D5C-1E5F-2470-A012-C9CAE62FE842}"/>
                    </a:ext>
                  </a:extLst>
                </p:cNvPr>
                <p:cNvSpPr/>
                <p:nvPr/>
              </p:nvSpPr>
              <p:spPr>
                <a:xfrm>
                  <a:off x="6565205" y="6114036"/>
                  <a:ext cx="96650" cy="111613"/>
                </a:xfrm>
                <a:custGeom>
                  <a:avLst/>
                  <a:gdLst>
                    <a:gd name="connsiteX0" fmla="*/ 96650 w 96650"/>
                    <a:gd name="connsiteY0" fmla="*/ 55807 h 111613"/>
                    <a:gd name="connsiteX1" fmla="*/ 0 w 96650"/>
                    <a:gd name="connsiteY1" fmla="*/ 0 h 111613"/>
                    <a:gd name="connsiteX2" fmla="*/ 0 w 96650"/>
                    <a:gd name="connsiteY2" fmla="*/ 111614 h 111613"/>
                    <a:gd name="connsiteX3" fmla="*/ 96650 w 96650"/>
                    <a:gd name="connsiteY3" fmla="*/ 55807 h 111613"/>
                  </a:gdLst>
                  <a:ahLst/>
                  <a:cxnLst>
                    <a:cxn ang="0">
                      <a:pos x="connsiteX0" y="connsiteY0"/>
                    </a:cxn>
                    <a:cxn ang="0">
                      <a:pos x="connsiteX1" y="connsiteY1"/>
                    </a:cxn>
                    <a:cxn ang="0">
                      <a:pos x="connsiteX2" y="connsiteY2"/>
                    </a:cxn>
                    <a:cxn ang="0">
                      <a:pos x="connsiteX3" y="connsiteY3"/>
                    </a:cxn>
                  </a:cxnLst>
                  <a:rect l="l" t="t" r="r" b="b"/>
                  <a:pathLst>
                    <a:path w="96650" h="111613">
                      <a:moveTo>
                        <a:pt x="96650" y="55807"/>
                      </a:moveTo>
                      <a:lnTo>
                        <a:pt x="0" y="0"/>
                      </a:lnTo>
                      <a:lnTo>
                        <a:pt x="0" y="111614"/>
                      </a:lnTo>
                      <a:lnTo>
                        <a:pt x="96650" y="55807"/>
                      </a:lnTo>
                      <a:close/>
                    </a:path>
                  </a:pathLst>
                </a:custGeom>
                <a:solidFill>
                  <a:srgbClr val="FFFFFF"/>
                </a:solidFill>
                <a:ln w="7634"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3B7DBF81-68D1-99AA-2842-EA7FEE524316}"/>
                    </a:ext>
                  </a:extLst>
                </p:cNvPr>
                <p:cNvSpPr/>
                <p:nvPr/>
              </p:nvSpPr>
              <p:spPr>
                <a:xfrm>
                  <a:off x="6655060" y="6114036"/>
                  <a:ext cx="13589" cy="111613"/>
                </a:xfrm>
                <a:custGeom>
                  <a:avLst/>
                  <a:gdLst>
                    <a:gd name="connsiteX0" fmla="*/ 0 w 13589"/>
                    <a:gd name="connsiteY0" fmla="*/ 0 h 111613"/>
                    <a:gd name="connsiteX1" fmla="*/ 13589 w 13589"/>
                    <a:gd name="connsiteY1" fmla="*/ 0 h 111613"/>
                    <a:gd name="connsiteX2" fmla="*/ 13589 w 13589"/>
                    <a:gd name="connsiteY2" fmla="*/ 111614 h 111613"/>
                    <a:gd name="connsiteX3" fmla="*/ 0 w 13589"/>
                    <a:gd name="connsiteY3" fmla="*/ 111614 h 111613"/>
                  </a:gdLst>
                  <a:ahLst/>
                  <a:cxnLst>
                    <a:cxn ang="0">
                      <a:pos x="connsiteX0" y="connsiteY0"/>
                    </a:cxn>
                    <a:cxn ang="0">
                      <a:pos x="connsiteX1" y="connsiteY1"/>
                    </a:cxn>
                    <a:cxn ang="0">
                      <a:pos x="connsiteX2" y="connsiteY2"/>
                    </a:cxn>
                    <a:cxn ang="0">
                      <a:pos x="connsiteX3" y="connsiteY3"/>
                    </a:cxn>
                  </a:cxnLst>
                  <a:rect l="l" t="t" r="r" b="b"/>
                  <a:pathLst>
                    <a:path w="13589" h="111613">
                      <a:moveTo>
                        <a:pt x="0" y="0"/>
                      </a:moveTo>
                      <a:lnTo>
                        <a:pt x="13589" y="0"/>
                      </a:lnTo>
                      <a:lnTo>
                        <a:pt x="13589" y="111614"/>
                      </a:lnTo>
                      <a:lnTo>
                        <a:pt x="0" y="111614"/>
                      </a:lnTo>
                      <a:close/>
                    </a:path>
                  </a:pathLst>
                </a:custGeom>
                <a:solidFill>
                  <a:srgbClr val="FFFFFF"/>
                </a:solidFill>
                <a:ln w="7634" cap="flat">
                  <a:noFill/>
                  <a:prstDash val="solid"/>
                  <a:miter/>
                </a:ln>
              </p:spPr>
              <p:txBody>
                <a:bodyPr rtlCol="0" anchor="ctr"/>
                <a:lstStyle/>
                <a:p>
                  <a:endParaRPr lang="en-IN"/>
                </a:p>
              </p:txBody>
            </p:sp>
          </p:grpSp>
          <p:grpSp>
            <p:nvGrpSpPr>
              <p:cNvPr id="16" name="Graphic 22">
                <a:extLst>
                  <a:ext uri="{FF2B5EF4-FFF2-40B4-BE49-F238E27FC236}">
                    <a16:creationId xmlns:a16="http://schemas.microsoft.com/office/drawing/2014/main" id="{C2031756-F718-FEBE-1543-1B741D966C36}"/>
                  </a:ext>
                </a:extLst>
              </p:cNvPr>
              <p:cNvGrpSpPr/>
              <p:nvPr/>
            </p:nvGrpSpPr>
            <p:grpSpPr>
              <a:xfrm>
                <a:off x="5985836" y="6114036"/>
                <a:ext cx="103521" cy="111613"/>
                <a:chOff x="5985836" y="6114036"/>
                <a:chExt cx="103521" cy="111613"/>
              </a:xfrm>
              <a:solidFill>
                <a:srgbClr val="FFFFFF"/>
              </a:solidFill>
            </p:grpSpPr>
            <p:sp>
              <p:nvSpPr>
                <p:cNvPr id="17" name="Freeform: Shape 16">
                  <a:extLst>
                    <a:ext uri="{FF2B5EF4-FFF2-40B4-BE49-F238E27FC236}">
                      <a16:creationId xmlns:a16="http://schemas.microsoft.com/office/drawing/2014/main" id="{7EFE3115-9801-1C2C-E342-79C7DE337B16}"/>
                    </a:ext>
                  </a:extLst>
                </p:cNvPr>
                <p:cNvSpPr/>
                <p:nvPr/>
              </p:nvSpPr>
              <p:spPr>
                <a:xfrm>
                  <a:off x="5992631" y="6114036"/>
                  <a:ext cx="96726" cy="111613"/>
                </a:xfrm>
                <a:custGeom>
                  <a:avLst/>
                  <a:gdLst>
                    <a:gd name="connsiteX0" fmla="*/ 0 w 96726"/>
                    <a:gd name="connsiteY0" fmla="*/ 55807 h 111613"/>
                    <a:gd name="connsiteX1" fmla="*/ 96727 w 96726"/>
                    <a:gd name="connsiteY1" fmla="*/ 0 h 111613"/>
                    <a:gd name="connsiteX2" fmla="*/ 96727 w 96726"/>
                    <a:gd name="connsiteY2" fmla="*/ 111614 h 111613"/>
                    <a:gd name="connsiteX3" fmla="*/ 0 w 96726"/>
                    <a:gd name="connsiteY3" fmla="*/ 55807 h 111613"/>
                  </a:gdLst>
                  <a:ahLst/>
                  <a:cxnLst>
                    <a:cxn ang="0">
                      <a:pos x="connsiteX0" y="connsiteY0"/>
                    </a:cxn>
                    <a:cxn ang="0">
                      <a:pos x="connsiteX1" y="connsiteY1"/>
                    </a:cxn>
                    <a:cxn ang="0">
                      <a:pos x="connsiteX2" y="connsiteY2"/>
                    </a:cxn>
                    <a:cxn ang="0">
                      <a:pos x="connsiteX3" y="connsiteY3"/>
                    </a:cxn>
                  </a:cxnLst>
                  <a:rect l="l" t="t" r="r" b="b"/>
                  <a:pathLst>
                    <a:path w="96726" h="111613">
                      <a:moveTo>
                        <a:pt x="0" y="55807"/>
                      </a:moveTo>
                      <a:lnTo>
                        <a:pt x="96727" y="0"/>
                      </a:lnTo>
                      <a:lnTo>
                        <a:pt x="96727" y="111614"/>
                      </a:lnTo>
                      <a:lnTo>
                        <a:pt x="0" y="55807"/>
                      </a:lnTo>
                      <a:close/>
                    </a:path>
                  </a:pathLst>
                </a:custGeom>
                <a:solidFill>
                  <a:srgbClr val="FFFFFF"/>
                </a:solidFill>
                <a:ln w="7634"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1BDF3308-251F-5E89-DD6A-5F265DD02A45}"/>
                    </a:ext>
                  </a:extLst>
                </p:cNvPr>
                <p:cNvSpPr/>
                <p:nvPr/>
              </p:nvSpPr>
              <p:spPr>
                <a:xfrm rot="-10800000">
                  <a:off x="5985836" y="6114036"/>
                  <a:ext cx="13589" cy="111613"/>
                </a:xfrm>
                <a:custGeom>
                  <a:avLst/>
                  <a:gdLst>
                    <a:gd name="connsiteX0" fmla="*/ 0 w 13589"/>
                    <a:gd name="connsiteY0" fmla="*/ 0 h 111613"/>
                    <a:gd name="connsiteX1" fmla="*/ 13589 w 13589"/>
                    <a:gd name="connsiteY1" fmla="*/ 0 h 111613"/>
                    <a:gd name="connsiteX2" fmla="*/ 13589 w 13589"/>
                    <a:gd name="connsiteY2" fmla="*/ 111614 h 111613"/>
                    <a:gd name="connsiteX3" fmla="*/ 0 w 13589"/>
                    <a:gd name="connsiteY3" fmla="*/ 111614 h 111613"/>
                  </a:gdLst>
                  <a:ahLst/>
                  <a:cxnLst>
                    <a:cxn ang="0">
                      <a:pos x="connsiteX0" y="connsiteY0"/>
                    </a:cxn>
                    <a:cxn ang="0">
                      <a:pos x="connsiteX1" y="connsiteY1"/>
                    </a:cxn>
                    <a:cxn ang="0">
                      <a:pos x="connsiteX2" y="connsiteY2"/>
                    </a:cxn>
                    <a:cxn ang="0">
                      <a:pos x="connsiteX3" y="connsiteY3"/>
                    </a:cxn>
                  </a:cxnLst>
                  <a:rect l="l" t="t" r="r" b="b"/>
                  <a:pathLst>
                    <a:path w="13589" h="111613">
                      <a:moveTo>
                        <a:pt x="0" y="0"/>
                      </a:moveTo>
                      <a:lnTo>
                        <a:pt x="13589" y="0"/>
                      </a:lnTo>
                      <a:lnTo>
                        <a:pt x="13589" y="111614"/>
                      </a:lnTo>
                      <a:lnTo>
                        <a:pt x="0" y="111614"/>
                      </a:lnTo>
                      <a:close/>
                    </a:path>
                  </a:pathLst>
                </a:custGeom>
                <a:solidFill>
                  <a:srgbClr val="FFFFFF"/>
                </a:solidFill>
                <a:ln w="7634" cap="flat">
                  <a:noFill/>
                  <a:prstDash val="solid"/>
                  <a:miter/>
                </a:ln>
              </p:spPr>
              <p:txBody>
                <a:bodyPr rtlCol="0" anchor="ctr"/>
                <a:lstStyle/>
                <a:p>
                  <a:endParaRPr lang="en-IN"/>
                </a:p>
              </p:txBody>
            </p:sp>
          </p:grpSp>
        </p:grpSp>
        <p:grpSp>
          <p:nvGrpSpPr>
            <p:cNvPr id="7" name="Graphic 22">
              <a:extLst>
                <a:ext uri="{FF2B5EF4-FFF2-40B4-BE49-F238E27FC236}">
                  <a16:creationId xmlns:a16="http://schemas.microsoft.com/office/drawing/2014/main" id="{8A29E914-C124-5223-71ED-72258F4E1B4D}"/>
                </a:ext>
              </a:extLst>
            </p:cNvPr>
            <p:cNvGrpSpPr/>
            <p:nvPr/>
          </p:nvGrpSpPr>
          <p:grpSpPr>
            <a:xfrm>
              <a:off x="8494199" y="4551745"/>
              <a:ext cx="185055" cy="193980"/>
              <a:chOff x="6925086" y="6122815"/>
              <a:chExt cx="125050" cy="131081"/>
            </a:xfrm>
            <a:solidFill>
              <a:srgbClr val="1ED760"/>
            </a:solidFill>
          </p:grpSpPr>
          <p:sp>
            <p:nvSpPr>
              <p:cNvPr id="12" name="Freeform: Shape 11">
                <a:extLst>
                  <a:ext uri="{FF2B5EF4-FFF2-40B4-BE49-F238E27FC236}">
                    <a16:creationId xmlns:a16="http://schemas.microsoft.com/office/drawing/2014/main" id="{357F5A85-D71B-8D59-58C9-3E53C29803AB}"/>
                  </a:ext>
                </a:extLst>
              </p:cNvPr>
              <p:cNvSpPr/>
              <p:nvPr/>
            </p:nvSpPr>
            <p:spPr>
              <a:xfrm>
                <a:off x="6925086" y="6122815"/>
                <a:ext cx="125050" cy="110621"/>
              </a:xfrm>
              <a:custGeom>
                <a:avLst/>
                <a:gdLst>
                  <a:gd name="connsiteX0" fmla="*/ 94742 w 125050"/>
                  <a:gd name="connsiteY0" fmla="*/ 0 h 110621"/>
                  <a:gd name="connsiteX1" fmla="*/ 30308 w 125050"/>
                  <a:gd name="connsiteY1" fmla="*/ 0 h 110621"/>
                  <a:gd name="connsiteX2" fmla="*/ 0 w 125050"/>
                  <a:gd name="connsiteY2" fmla="*/ 30308 h 110621"/>
                  <a:gd name="connsiteX3" fmla="*/ 0 w 125050"/>
                  <a:gd name="connsiteY3" fmla="*/ 64892 h 110621"/>
                  <a:gd name="connsiteX4" fmla="*/ 30308 w 125050"/>
                  <a:gd name="connsiteY4" fmla="*/ 95200 h 110621"/>
                  <a:gd name="connsiteX5" fmla="*/ 45424 w 125050"/>
                  <a:gd name="connsiteY5" fmla="*/ 95200 h 110621"/>
                  <a:gd name="connsiteX6" fmla="*/ 49165 w 125050"/>
                  <a:gd name="connsiteY6" fmla="*/ 91459 h 110621"/>
                  <a:gd name="connsiteX7" fmla="*/ 45424 w 125050"/>
                  <a:gd name="connsiteY7" fmla="*/ 87718 h 110621"/>
                  <a:gd name="connsiteX8" fmla="*/ 30308 w 125050"/>
                  <a:gd name="connsiteY8" fmla="*/ 87718 h 110621"/>
                  <a:gd name="connsiteX9" fmla="*/ 7482 w 125050"/>
                  <a:gd name="connsiteY9" fmla="*/ 64892 h 110621"/>
                  <a:gd name="connsiteX10" fmla="*/ 7482 w 125050"/>
                  <a:gd name="connsiteY10" fmla="*/ 30308 h 110621"/>
                  <a:gd name="connsiteX11" fmla="*/ 30308 w 125050"/>
                  <a:gd name="connsiteY11" fmla="*/ 7482 h 110621"/>
                  <a:gd name="connsiteX12" fmla="*/ 94742 w 125050"/>
                  <a:gd name="connsiteY12" fmla="*/ 7482 h 110621"/>
                  <a:gd name="connsiteX13" fmla="*/ 117569 w 125050"/>
                  <a:gd name="connsiteY13" fmla="*/ 30308 h 110621"/>
                  <a:gd name="connsiteX14" fmla="*/ 117569 w 125050"/>
                  <a:gd name="connsiteY14" fmla="*/ 64892 h 110621"/>
                  <a:gd name="connsiteX15" fmla="*/ 94742 w 125050"/>
                  <a:gd name="connsiteY15" fmla="*/ 87718 h 110621"/>
                  <a:gd name="connsiteX16" fmla="*/ 67335 w 125050"/>
                  <a:gd name="connsiteY16" fmla="*/ 87718 h 110621"/>
                  <a:gd name="connsiteX17" fmla="*/ 76343 w 125050"/>
                  <a:gd name="connsiteY17" fmla="*/ 78710 h 110621"/>
                  <a:gd name="connsiteX18" fmla="*/ 76343 w 125050"/>
                  <a:gd name="connsiteY18" fmla="*/ 73366 h 110621"/>
                  <a:gd name="connsiteX19" fmla="*/ 71000 w 125050"/>
                  <a:gd name="connsiteY19" fmla="*/ 73366 h 110621"/>
                  <a:gd name="connsiteX20" fmla="*/ 55578 w 125050"/>
                  <a:gd name="connsiteY20" fmla="*/ 88787 h 110621"/>
                  <a:gd name="connsiteX21" fmla="*/ 54509 w 125050"/>
                  <a:gd name="connsiteY21" fmla="*/ 91459 h 110621"/>
                  <a:gd name="connsiteX22" fmla="*/ 55578 w 125050"/>
                  <a:gd name="connsiteY22" fmla="*/ 94131 h 110621"/>
                  <a:gd name="connsiteX23" fmla="*/ 71000 w 125050"/>
                  <a:gd name="connsiteY23" fmla="*/ 109552 h 110621"/>
                  <a:gd name="connsiteX24" fmla="*/ 73671 w 125050"/>
                  <a:gd name="connsiteY24" fmla="*/ 110621 h 110621"/>
                  <a:gd name="connsiteX25" fmla="*/ 76343 w 125050"/>
                  <a:gd name="connsiteY25" fmla="*/ 109552 h 110621"/>
                  <a:gd name="connsiteX26" fmla="*/ 76343 w 125050"/>
                  <a:gd name="connsiteY26" fmla="*/ 104208 h 110621"/>
                  <a:gd name="connsiteX27" fmla="*/ 67335 w 125050"/>
                  <a:gd name="connsiteY27" fmla="*/ 95200 h 110621"/>
                  <a:gd name="connsiteX28" fmla="*/ 94742 w 125050"/>
                  <a:gd name="connsiteY28" fmla="*/ 95200 h 110621"/>
                  <a:gd name="connsiteX29" fmla="*/ 125050 w 125050"/>
                  <a:gd name="connsiteY29" fmla="*/ 64892 h 110621"/>
                  <a:gd name="connsiteX30" fmla="*/ 125050 w 125050"/>
                  <a:gd name="connsiteY30" fmla="*/ 30308 h 110621"/>
                  <a:gd name="connsiteX31" fmla="*/ 94742 w 125050"/>
                  <a:gd name="connsiteY31" fmla="*/ 0 h 11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5050" h="110621">
                    <a:moveTo>
                      <a:pt x="94742" y="0"/>
                    </a:moveTo>
                    <a:lnTo>
                      <a:pt x="30308" y="0"/>
                    </a:lnTo>
                    <a:cubicBezTo>
                      <a:pt x="13589" y="0"/>
                      <a:pt x="0" y="13589"/>
                      <a:pt x="0" y="30308"/>
                    </a:cubicBezTo>
                    <a:lnTo>
                      <a:pt x="0" y="64892"/>
                    </a:lnTo>
                    <a:cubicBezTo>
                      <a:pt x="0" y="81611"/>
                      <a:pt x="13589" y="95200"/>
                      <a:pt x="30308" y="95200"/>
                    </a:cubicBezTo>
                    <a:lnTo>
                      <a:pt x="45424" y="95200"/>
                    </a:lnTo>
                    <a:cubicBezTo>
                      <a:pt x="47486" y="95200"/>
                      <a:pt x="49165" y="93520"/>
                      <a:pt x="49165" y="91459"/>
                    </a:cubicBezTo>
                    <a:cubicBezTo>
                      <a:pt x="49165" y="89398"/>
                      <a:pt x="47486" y="87718"/>
                      <a:pt x="45424" y="87718"/>
                    </a:cubicBezTo>
                    <a:lnTo>
                      <a:pt x="30308" y="87718"/>
                    </a:lnTo>
                    <a:cubicBezTo>
                      <a:pt x="17712" y="87718"/>
                      <a:pt x="7482" y="77488"/>
                      <a:pt x="7482" y="64892"/>
                    </a:cubicBezTo>
                    <a:lnTo>
                      <a:pt x="7482" y="30308"/>
                    </a:lnTo>
                    <a:cubicBezTo>
                      <a:pt x="7482" y="17712"/>
                      <a:pt x="17712" y="7482"/>
                      <a:pt x="30308" y="7482"/>
                    </a:cubicBezTo>
                    <a:lnTo>
                      <a:pt x="94742" y="7482"/>
                    </a:lnTo>
                    <a:cubicBezTo>
                      <a:pt x="107338" y="7482"/>
                      <a:pt x="117569" y="17712"/>
                      <a:pt x="117569" y="30308"/>
                    </a:cubicBezTo>
                    <a:lnTo>
                      <a:pt x="117569" y="64892"/>
                    </a:lnTo>
                    <a:cubicBezTo>
                      <a:pt x="117569" y="77488"/>
                      <a:pt x="107338" y="87718"/>
                      <a:pt x="94742" y="87718"/>
                    </a:cubicBezTo>
                    <a:lnTo>
                      <a:pt x="67335" y="87718"/>
                    </a:lnTo>
                    <a:lnTo>
                      <a:pt x="76343" y="78710"/>
                    </a:lnTo>
                    <a:cubicBezTo>
                      <a:pt x="77794" y="77259"/>
                      <a:pt x="77794" y="74816"/>
                      <a:pt x="76343" y="73366"/>
                    </a:cubicBezTo>
                    <a:cubicBezTo>
                      <a:pt x="74893" y="71915"/>
                      <a:pt x="72450" y="71915"/>
                      <a:pt x="71000" y="73366"/>
                    </a:cubicBezTo>
                    <a:lnTo>
                      <a:pt x="55578" y="88787"/>
                    </a:lnTo>
                    <a:cubicBezTo>
                      <a:pt x="54891" y="89474"/>
                      <a:pt x="54509" y="90467"/>
                      <a:pt x="54509" y="91459"/>
                    </a:cubicBezTo>
                    <a:cubicBezTo>
                      <a:pt x="54509" y="92452"/>
                      <a:pt x="54891" y="93444"/>
                      <a:pt x="55578" y="94131"/>
                    </a:cubicBezTo>
                    <a:lnTo>
                      <a:pt x="71000" y="109552"/>
                    </a:lnTo>
                    <a:cubicBezTo>
                      <a:pt x="71763" y="110316"/>
                      <a:pt x="72679" y="110621"/>
                      <a:pt x="73671" y="110621"/>
                    </a:cubicBezTo>
                    <a:cubicBezTo>
                      <a:pt x="74664" y="110621"/>
                      <a:pt x="75580" y="110239"/>
                      <a:pt x="76343" y="109552"/>
                    </a:cubicBezTo>
                    <a:cubicBezTo>
                      <a:pt x="77794" y="108102"/>
                      <a:pt x="77794" y="105659"/>
                      <a:pt x="76343" y="104208"/>
                    </a:cubicBezTo>
                    <a:lnTo>
                      <a:pt x="67335" y="95200"/>
                    </a:lnTo>
                    <a:lnTo>
                      <a:pt x="94742" y="95200"/>
                    </a:lnTo>
                    <a:cubicBezTo>
                      <a:pt x="111461" y="95200"/>
                      <a:pt x="125050" y="81611"/>
                      <a:pt x="125050" y="64892"/>
                    </a:cubicBezTo>
                    <a:lnTo>
                      <a:pt x="125050" y="30308"/>
                    </a:lnTo>
                    <a:cubicBezTo>
                      <a:pt x="125050" y="13589"/>
                      <a:pt x="111461" y="0"/>
                      <a:pt x="94742" y="0"/>
                    </a:cubicBezTo>
                    <a:close/>
                  </a:path>
                </a:pathLst>
              </a:custGeom>
              <a:solidFill>
                <a:srgbClr val="1ED760"/>
              </a:solidFill>
              <a:ln w="7634"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A584CFB9-0A3B-B277-F9FA-D317CF302A83}"/>
                  </a:ext>
                </a:extLst>
              </p:cNvPr>
              <p:cNvSpPr/>
              <p:nvPr/>
            </p:nvSpPr>
            <p:spPr>
              <a:xfrm>
                <a:off x="6987611" y="6243514"/>
                <a:ext cx="10382" cy="10382"/>
              </a:xfrm>
              <a:custGeom>
                <a:avLst/>
                <a:gdLst>
                  <a:gd name="connsiteX0" fmla="*/ 10383 w 10382"/>
                  <a:gd name="connsiteY0" fmla="*/ 5191 h 10382"/>
                  <a:gd name="connsiteX1" fmla="*/ 5192 w 10382"/>
                  <a:gd name="connsiteY1" fmla="*/ 10383 h 10382"/>
                  <a:gd name="connsiteX2" fmla="*/ 0 w 10382"/>
                  <a:gd name="connsiteY2" fmla="*/ 5191 h 10382"/>
                  <a:gd name="connsiteX3" fmla="*/ 5192 w 10382"/>
                  <a:gd name="connsiteY3" fmla="*/ 0 h 10382"/>
                  <a:gd name="connsiteX4" fmla="*/ 10383 w 10382"/>
                  <a:gd name="connsiteY4" fmla="*/ 5191 h 1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82" h="10382">
                    <a:moveTo>
                      <a:pt x="10383" y="5191"/>
                    </a:moveTo>
                    <a:cubicBezTo>
                      <a:pt x="10383" y="8058"/>
                      <a:pt x="8059" y="10383"/>
                      <a:pt x="5192" y="10383"/>
                    </a:cubicBezTo>
                    <a:cubicBezTo>
                      <a:pt x="2325" y="10383"/>
                      <a:pt x="0" y="8058"/>
                      <a:pt x="0" y="5191"/>
                    </a:cubicBezTo>
                    <a:cubicBezTo>
                      <a:pt x="0" y="2324"/>
                      <a:pt x="2325" y="0"/>
                      <a:pt x="5192" y="0"/>
                    </a:cubicBezTo>
                    <a:cubicBezTo>
                      <a:pt x="8059" y="0"/>
                      <a:pt x="10383" y="2324"/>
                      <a:pt x="10383" y="5191"/>
                    </a:cubicBezTo>
                    <a:close/>
                  </a:path>
                </a:pathLst>
              </a:custGeom>
              <a:solidFill>
                <a:srgbClr val="1ED760"/>
              </a:solidFill>
              <a:ln w="7634" cap="flat">
                <a:noFill/>
                <a:prstDash val="solid"/>
                <a:miter/>
              </a:ln>
            </p:spPr>
            <p:txBody>
              <a:bodyPr rtlCol="0" anchor="ctr"/>
              <a:lstStyle/>
              <a:p>
                <a:endParaRPr lang="en-IN"/>
              </a:p>
            </p:txBody>
          </p:sp>
        </p:grpSp>
        <p:grpSp>
          <p:nvGrpSpPr>
            <p:cNvPr id="8" name="Graphic 22">
              <a:extLst>
                <a:ext uri="{FF2B5EF4-FFF2-40B4-BE49-F238E27FC236}">
                  <a16:creationId xmlns:a16="http://schemas.microsoft.com/office/drawing/2014/main" id="{1DADEA5C-30CB-C4A9-A760-6DD2C7679888}"/>
                </a:ext>
              </a:extLst>
            </p:cNvPr>
            <p:cNvGrpSpPr/>
            <p:nvPr/>
          </p:nvGrpSpPr>
          <p:grpSpPr>
            <a:xfrm>
              <a:off x="6527182" y="4550596"/>
              <a:ext cx="177618" cy="141560"/>
              <a:chOff x="5595881" y="6122039"/>
              <a:chExt cx="120025" cy="95659"/>
            </a:xfrm>
            <a:solidFill>
              <a:srgbClr val="FFFFFF"/>
            </a:solidFill>
          </p:grpSpPr>
          <p:sp>
            <p:nvSpPr>
              <p:cNvPr id="9" name="Freeform: Shape 8">
                <a:extLst>
                  <a:ext uri="{FF2B5EF4-FFF2-40B4-BE49-F238E27FC236}">
                    <a16:creationId xmlns:a16="http://schemas.microsoft.com/office/drawing/2014/main" id="{83E4C571-5123-BE6D-0528-ADACCBB7D4A4}"/>
                  </a:ext>
                </a:extLst>
              </p:cNvPr>
              <p:cNvSpPr/>
              <p:nvPr/>
            </p:nvSpPr>
            <p:spPr>
              <a:xfrm>
                <a:off x="5595881" y="6133630"/>
                <a:ext cx="120025" cy="84068"/>
              </a:xfrm>
              <a:custGeom>
                <a:avLst/>
                <a:gdLst>
                  <a:gd name="connsiteX0" fmla="*/ 99470 w 120025"/>
                  <a:gd name="connsiteY0" fmla="*/ 60184 h 84068"/>
                  <a:gd name="connsiteX1" fmla="*/ 96188 w 120025"/>
                  <a:gd name="connsiteY1" fmla="*/ 55527 h 84068"/>
                  <a:gd name="connsiteX2" fmla="*/ 98936 w 120025"/>
                  <a:gd name="connsiteY2" fmla="*/ 49114 h 84068"/>
                  <a:gd name="connsiteX3" fmla="*/ 105883 w 120025"/>
                  <a:gd name="connsiteY3" fmla="*/ 49649 h 84068"/>
                  <a:gd name="connsiteX4" fmla="*/ 118480 w 120025"/>
                  <a:gd name="connsiteY4" fmla="*/ 62245 h 84068"/>
                  <a:gd name="connsiteX5" fmla="*/ 118480 w 120025"/>
                  <a:gd name="connsiteY5" fmla="*/ 70032 h 84068"/>
                  <a:gd name="connsiteX6" fmla="*/ 105959 w 120025"/>
                  <a:gd name="connsiteY6" fmla="*/ 82552 h 84068"/>
                  <a:gd name="connsiteX7" fmla="*/ 97867 w 120025"/>
                  <a:gd name="connsiteY7" fmla="*/ 82247 h 84068"/>
                  <a:gd name="connsiteX8" fmla="*/ 97562 w 120025"/>
                  <a:gd name="connsiteY8" fmla="*/ 74078 h 84068"/>
                  <a:gd name="connsiteX9" fmla="*/ 99394 w 120025"/>
                  <a:gd name="connsiteY9" fmla="*/ 72399 h 84068"/>
                  <a:gd name="connsiteX10" fmla="*/ 99241 w 120025"/>
                  <a:gd name="connsiteY10" fmla="*/ 72017 h 84068"/>
                  <a:gd name="connsiteX11" fmla="*/ 92599 w 120025"/>
                  <a:gd name="connsiteY11" fmla="*/ 72017 h 84068"/>
                  <a:gd name="connsiteX12" fmla="*/ 79010 w 120025"/>
                  <a:gd name="connsiteY12" fmla="*/ 67818 h 84068"/>
                  <a:gd name="connsiteX13" fmla="*/ 73513 w 120025"/>
                  <a:gd name="connsiteY13" fmla="*/ 62627 h 84068"/>
                  <a:gd name="connsiteX14" fmla="*/ 37250 w 120025"/>
                  <a:gd name="connsiteY14" fmla="*/ 17203 h 84068"/>
                  <a:gd name="connsiteX15" fmla="*/ 26715 w 120025"/>
                  <a:gd name="connsiteY15" fmla="*/ 12088 h 84068"/>
                  <a:gd name="connsiteX16" fmla="*/ 6331 w 120025"/>
                  <a:gd name="connsiteY16" fmla="*/ 12088 h 84068"/>
                  <a:gd name="connsiteX17" fmla="*/ 376 w 120025"/>
                  <a:gd name="connsiteY17" fmla="*/ 4072 h 84068"/>
                  <a:gd name="connsiteX18" fmla="*/ 5797 w 120025"/>
                  <a:gd name="connsiteY18" fmla="*/ 102 h 84068"/>
                  <a:gd name="connsiteX19" fmla="*/ 28700 w 120025"/>
                  <a:gd name="connsiteY19" fmla="*/ 102 h 84068"/>
                  <a:gd name="connsiteX20" fmla="*/ 45496 w 120025"/>
                  <a:gd name="connsiteY20" fmla="*/ 8423 h 84068"/>
                  <a:gd name="connsiteX21" fmla="*/ 73590 w 120025"/>
                  <a:gd name="connsiteY21" fmla="*/ 43465 h 84068"/>
                  <a:gd name="connsiteX22" fmla="*/ 82903 w 120025"/>
                  <a:gd name="connsiteY22" fmla="*/ 55069 h 84068"/>
                  <a:gd name="connsiteX23" fmla="*/ 92752 w 120025"/>
                  <a:gd name="connsiteY23" fmla="*/ 59878 h 84068"/>
                  <a:gd name="connsiteX24" fmla="*/ 99394 w 120025"/>
                  <a:gd name="connsiteY24" fmla="*/ 59878 h 84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0025" h="84068">
                    <a:moveTo>
                      <a:pt x="99470" y="60184"/>
                    </a:moveTo>
                    <a:cubicBezTo>
                      <a:pt x="98020" y="58657"/>
                      <a:pt x="96569" y="57512"/>
                      <a:pt x="96188" y="55527"/>
                    </a:cubicBezTo>
                    <a:cubicBezTo>
                      <a:pt x="95729" y="53008"/>
                      <a:pt x="96721" y="50488"/>
                      <a:pt x="98936" y="49114"/>
                    </a:cubicBezTo>
                    <a:cubicBezTo>
                      <a:pt x="101150" y="47816"/>
                      <a:pt x="103974" y="47893"/>
                      <a:pt x="105883" y="49649"/>
                    </a:cubicBezTo>
                    <a:cubicBezTo>
                      <a:pt x="110158" y="53771"/>
                      <a:pt x="114357" y="57970"/>
                      <a:pt x="118480" y="62245"/>
                    </a:cubicBezTo>
                    <a:cubicBezTo>
                      <a:pt x="120541" y="64383"/>
                      <a:pt x="120541" y="67895"/>
                      <a:pt x="118480" y="70032"/>
                    </a:cubicBezTo>
                    <a:cubicBezTo>
                      <a:pt x="114357" y="74307"/>
                      <a:pt x="110234" y="78430"/>
                      <a:pt x="105959" y="82552"/>
                    </a:cubicBezTo>
                    <a:cubicBezTo>
                      <a:pt x="103669" y="84766"/>
                      <a:pt x="100005" y="84461"/>
                      <a:pt x="97867" y="82247"/>
                    </a:cubicBezTo>
                    <a:cubicBezTo>
                      <a:pt x="95653" y="80033"/>
                      <a:pt x="95500" y="76521"/>
                      <a:pt x="97562" y="74078"/>
                    </a:cubicBezTo>
                    <a:cubicBezTo>
                      <a:pt x="98096" y="73468"/>
                      <a:pt x="98783" y="72933"/>
                      <a:pt x="99394" y="72399"/>
                    </a:cubicBezTo>
                    <a:cubicBezTo>
                      <a:pt x="99394" y="72246"/>
                      <a:pt x="99317" y="72170"/>
                      <a:pt x="99241" y="72017"/>
                    </a:cubicBezTo>
                    <a:cubicBezTo>
                      <a:pt x="97027" y="72017"/>
                      <a:pt x="94813" y="72017"/>
                      <a:pt x="92599" y="72017"/>
                    </a:cubicBezTo>
                    <a:cubicBezTo>
                      <a:pt x="87637" y="72017"/>
                      <a:pt x="83133" y="70567"/>
                      <a:pt x="79010" y="67818"/>
                    </a:cubicBezTo>
                    <a:cubicBezTo>
                      <a:pt x="76872" y="66368"/>
                      <a:pt x="75117" y="64612"/>
                      <a:pt x="73513" y="62627"/>
                    </a:cubicBezTo>
                    <a:cubicBezTo>
                      <a:pt x="61451" y="47511"/>
                      <a:pt x="49313" y="32395"/>
                      <a:pt x="37250" y="17203"/>
                    </a:cubicBezTo>
                    <a:cubicBezTo>
                      <a:pt x="34502" y="13767"/>
                      <a:pt x="31143" y="12011"/>
                      <a:pt x="26715" y="12088"/>
                    </a:cubicBezTo>
                    <a:cubicBezTo>
                      <a:pt x="19920" y="12088"/>
                      <a:pt x="13126" y="12088"/>
                      <a:pt x="6331" y="12088"/>
                    </a:cubicBezTo>
                    <a:cubicBezTo>
                      <a:pt x="1827" y="12088"/>
                      <a:pt x="-1074" y="8041"/>
                      <a:pt x="376" y="4072"/>
                    </a:cubicBezTo>
                    <a:cubicBezTo>
                      <a:pt x="1217" y="1781"/>
                      <a:pt x="3354" y="102"/>
                      <a:pt x="5797" y="102"/>
                    </a:cubicBezTo>
                    <a:cubicBezTo>
                      <a:pt x="13431" y="102"/>
                      <a:pt x="21066" y="-127"/>
                      <a:pt x="28700" y="102"/>
                    </a:cubicBezTo>
                    <a:cubicBezTo>
                      <a:pt x="35495" y="331"/>
                      <a:pt x="41220" y="3156"/>
                      <a:pt x="45496" y="8423"/>
                    </a:cubicBezTo>
                    <a:cubicBezTo>
                      <a:pt x="54962" y="20027"/>
                      <a:pt x="64276" y="31784"/>
                      <a:pt x="73590" y="43465"/>
                    </a:cubicBezTo>
                    <a:cubicBezTo>
                      <a:pt x="76720" y="47358"/>
                      <a:pt x="79774" y="51175"/>
                      <a:pt x="82903" y="55069"/>
                    </a:cubicBezTo>
                    <a:cubicBezTo>
                      <a:pt x="85423" y="58199"/>
                      <a:pt x="88629" y="59878"/>
                      <a:pt x="92752" y="59878"/>
                    </a:cubicBezTo>
                    <a:cubicBezTo>
                      <a:pt x="94889" y="59878"/>
                      <a:pt x="96951" y="59878"/>
                      <a:pt x="99394" y="59878"/>
                    </a:cubicBezTo>
                    <a:close/>
                  </a:path>
                </a:pathLst>
              </a:custGeom>
              <a:solidFill>
                <a:srgbClr val="FFFFFF"/>
              </a:solidFill>
              <a:ln w="7634"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7E883FCA-BE0E-0FF3-AD56-DC6EB46134C6}"/>
                  </a:ext>
                </a:extLst>
              </p:cNvPr>
              <p:cNvSpPr/>
              <p:nvPr/>
            </p:nvSpPr>
            <p:spPr>
              <a:xfrm>
                <a:off x="5661751" y="6122039"/>
                <a:ext cx="54079" cy="38845"/>
              </a:xfrm>
              <a:custGeom>
                <a:avLst/>
                <a:gdLst>
                  <a:gd name="connsiteX0" fmla="*/ 33217 w 54079"/>
                  <a:gd name="connsiteY0" fmla="*/ 23832 h 38845"/>
                  <a:gd name="connsiteX1" fmla="*/ 24591 w 54079"/>
                  <a:gd name="connsiteY1" fmla="*/ 24061 h 38845"/>
                  <a:gd name="connsiteX2" fmla="*/ 17033 w 54079"/>
                  <a:gd name="connsiteY2" fmla="*/ 28718 h 38845"/>
                  <a:gd name="connsiteX3" fmla="*/ 10773 w 54079"/>
                  <a:gd name="connsiteY3" fmla="*/ 36505 h 38845"/>
                  <a:gd name="connsiteX4" fmla="*/ 4360 w 54079"/>
                  <a:gd name="connsiteY4" fmla="*/ 38566 h 38845"/>
                  <a:gd name="connsiteX5" fmla="*/ 85 w 54079"/>
                  <a:gd name="connsiteY5" fmla="*/ 33527 h 38845"/>
                  <a:gd name="connsiteX6" fmla="*/ 848 w 54079"/>
                  <a:gd name="connsiteY6" fmla="*/ 29939 h 38845"/>
                  <a:gd name="connsiteX7" fmla="*/ 11231 w 54079"/>
                  <a:gd name="connsiteY7" fmla="*/ 17572 h 38845"/>
                  <a:gd name="connsiteX8" fmla="*/ 26500 w 54079"/>
                  <a:gd name="connsiteY8" fmla="*/ 11922 h 38845"/>
                  <a:gd name="connsiteX9" fmla="*/ 33447 w 54079"/>
                  <a:gd name="connsiteY9" fmla="*/ 11617 h 38845"/>
                  <a:gd name="connsiteX10" fmla="*/ 31767 w 54079"/>
                  <a:gd name="connsiteY10" fmla="*/ 10090 h 38845"/>
                  <a:gd name="connsiteX11" fmla="*/ 31920 w 54079"/>
                  <a:gd name="connsiteY11" fmla="*/ 1768 h 38845"/>
                  <a:gd name="connsiteX12" fmla="*/ 40165 w 54079"/>
                  <a:gd name="connsiteY12" fmla="*/ 1616 h 38845"/>
                  <a:gd name="connsiteX13" fmla="*/ 52456 w 54079"/>
                  <a:gd name="connsiteY13" fmla="*/ 13907 h 38845"/>
                  <a:gd name="connsiteX14" fmla="*/ 52380 w 54079"/>
                  <a:gd name="connsiteY14" fmla="*/ 21999 h 38845"/>
                  <a:gd name="connsiteX15" fmla="*/ 40089 w 54079"/>
                  <a:gd name="connsiteY15" fmla="*/ 34291 h 38845"/>
                  <a:gd name="connsiteX16" fmla="*/ 31767 w 54079"/>
                  <a:gd name="connsiteY16" fmla="*/ 34138 h 38845"/>
                  <a:gd name="connsiteX17" fmla="*/ 31767 w 54079"/>
                  <a:gd name="connsiteY17" fmla="*/ 25817 h 38845"/>
                  <a:gd name="connsiteX18" fmla="*/ 33370 w 54079"/>
                  <a:gd name="connsiteY18" fmla="*/ 24290 h 38845"/>
                  <a:gd name="connsiteX19" fmla="*/ 33294 w 54079"/>
                  <a:gd name="connsiteY19" fmla="*/ 23908 h 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79" h="38845">
                    <a:moveTo>
                      <a:pt x="33217" y="23832"/>
                    </a:moveTo>
                    <a:cubicBezTo>
                      <a:pt x="30317" y="23908"/>
                      <a:pt x="27416" y="23603"/>
                      <a:pt x="24591" y="24061"/>
                    </a:cubicBezTo>
                    <a:cubicBezTo>
                      <a:pt x="21461" y="24519"/>
                      <a:pt x="19018" y="26275"/>
                      <a:pt x="17033" y="28718"/>
                    </a:cubicBezTo>
                    <a:cubicBezTo>
                      <a:pt x="14972" y="31313"/>
                      <a:pt x="12910" y="33909"/>
                      <a:pt x="10773" y="36505"/>
                    </a:cubicBezTo>
                    <a:cubicBezTo>
                      <a:pt x="9093" y="38490"/>
                      <a:pt x="6956" y="39329"/>
                      <a:pt x="4360" y="38566"/>
                    </a:cubicBezTo>
                    <a:cubicBezTo>
                      <a:pt x="1841" y="37802"/>
                      <a:pt x="466" y="36047"/>
                      <a:pt x="85" y="33527"/>
                    </a:cubicBezTo>
                    <a:cubicBezTo>
                      <a:pt x="-144" y="32229"/>
                      <a:pt x="85" y="30932"/>
                      <a:pt x="848" y="29939"/>
                    </a:cubicBezTo>
                    <a:cubicBezTo>
                      <a:pt x="4131" y="25664"/>
                      <a:pt x="7108" y="21160"/>
                      <a:pt x="11231" y="17572"/>
                    </a:cubicBezTo>
                    <a:cubicBezTo>
                      <a:pt x="15582" y="13754"/>
                      <a:pt x="20774" y="11922"/>
                      <a:pt x="26500" y="11922"/>
                    </a:cubicBezTo>
                    <a:cubicBezTo>
                      <a:pt x="28714" y="11922"/>
                      <a:pt x="31004" y="11922"/>
                      <a:pt x="33447" y="11617"/>
                    </a:cubicBezTo>
                    <a:cubicBezTo>
                      <a:pt x="32912" y="11082"/>
                      <a:pt x="32301" y="10624"/>
                      <a:pt x="31767" y="10090"/>
                    </a:cubicBezTo>
                    <a:cubicBezTo>
                      <a:pt x="29477" y="7647"/>
                      <a:pt x="29553" y="4059"/>
                      <a:pt x="31920" y="1768"/>
                    </a:cubicBezTo>
                    <a:cubicBezTo>
                      <a:pt x="34134" y="-445"/>
                      <a:pt x="37798" y="-675"/>
                      <a:pt x="40165" y="1616"/>
                    </a:cubicBezTo>
                    <a:cubicBezTo>
                      <a:pt x="44364" y="5662"/>
                      <a:pt x="48410" y="9785"/>
                      <a:pt x="52456" y="13907"/>
                    </a:cubicBezTo>
                    <a:cubicBezTo>
                      <a:pt x="54670" y="16197"/>
                      <a:pt x="54594" y="19709"/>
                      <a:pt x="52380" y="21999"/>
                    </a:cubicBezTo>
                    <a:cubicBezTo>
                      <a:pt x="48334" y="26122"/>
                      <a:pt x="44211" y="30244"/>
                      <a:pt x="40089" y="34291"/>
                    </a:cubicBezTo>
                    <a:cubicBezTo>
                      <a:pt x="37722" y="36581"/>
                      <a:pt x="33981" y="36428"/>
                      <a:pt x="31767" y="34138"/>
                    </a:cubicBezTo>
                    <a:cubicBezTo>
                      <a:pt x="29477" y="31848"/>
                      <a:pt x="29477" y="28183"/>
                      <a:pt x="31767" y="25817"/>
                    </a:cubicBezTo>
                    <a:cubicBezTo>
                      <a:pt x="32301" y="25282"/>
                      <a:pt x="32836" y="24824"/>
                      <a:pt x="33370" y="24290"/>
                    </a:cubicBezTo>
                    <a:cubicBezTo>
                      <a:pt x="33370" y="24137"/>
                      <a:pt x="33370" y="24061"/>
                      <a:pt x="33294" y="23908"/>
                    </a:cubicBezTo>
                    <a:close/>
                  </a:path>
                </a:pathLst>
              </a:custGeom>
              <a:solidFill>
                <a:srgbClr val="FFFFFF"/>
              </a:solidFill>
              <a:ln w="7634"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CF677778-CDE5-79DA-0789-6D988ACBF7BF}"/>
                  </a:ext>
                </a:extLst>
              </p:cNvPr>
              <p:cNvSpPr/>
              <p:nvPr/>
            </p:nvSpPr>
            <p:spPr>
              <a:xfrm>
                <a:off x="5596028" y="6178543"/>
                <a:ext cx="53998" cy="27257"/>
              </a:xfrm>
              <a:custGeom>
                <a:avLst/>
                <a:gdLst>
                  <a:gd name="connsiteX0" fmla="*/ 17254 w 53998"/>
                  <a:gd name="connsiteY0" fmla="*/ 27257 h 27257"/>
                  <a:gd name="connsiteX1" fmla="*/ 6337 w 53998"/>
                  <a:gd name="connsiteY1" fmla="*/ 27257 h 27257"/>
                  <a:gd name="connsiteX2" fmla="*/ 0 w 53998"/>
                  <a:gd name="connsiteY2" fmla="*/ 21226 h 27257"/>
                  <a:gd name="connsiteX3" fmla="*/ 6413 w 53998"/>
                  <a:gd name="connsiteY3" fmla="*/ 15195 h 27257"/>
                  <a:gd name="connsiteX4" fmla="*/ 26338 w 53998"/>
                  <a:gd name="connsiteY4" fmla="*/ 15195 h 27257"/>
                  <a:gd name="connsiteX5" fmla="*/ 37332 w 53998"/>
                  <a:gd name="connsiteY5" fmla="*/ 9851 h 27257"/>
                  <a:gd name="connsiteX6" fmla="*/ 43592 w 53998"/>
                  <a:gd name="connsiteY6" fmla="*/ 2064 h 27257"/>
                  <a:gd name="connsiteX7" fmla="*/ 50463 w 53998"/>
                  <a:gd name="connsiteY7" fmla="*/ 537 h 27257"/>
                  <a:gd name="connsiteX8" fmla="*/ 53975 w 53998"/>
                  <a:gd name="connsiteY8" fmla="*/ 6568 h 27257"/>
                  <a:gd name="connsiteX9" fmla="*/ 52676 w 53998"/>
                  <a:gd name="connsiteY9" fmla="*/ 9775 h 27257"/>
                  <a:gd name="connsiteX10" fmla="*/ 45348 w 53998"/>
                  <a:gd name="connsiteY10" fmla="*/ 18860 h 27257"/>
                  <a:gd name="connsiteX11" fmla="*/ 27636 w 53998"/>
                  <a:gd name="connsiteY11" fmla="*/ 27181 h 27257"/>
                  <a:gd name="connsiteX12" fmla="*/ 17254 w 53998"/>
                  <a:gd name="connsiteY12" fmla="*/ 27181 h 27257"/>
                  <a:gd name="connsiteX13" fmla="*/ 17254 w 53998"/>
                  <a:gd name="connsiteY13" fmla="*/ 27181 h 2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998" h="27257">
                    <a:moveTo>
                      <a:pt x="17254" y="27257"/>
                    </a:moveTo>
                    <a:cubicBezTo>
                      <a:pt x="13589" y="27257"/>
                      <a:pt x="9925" y="27257"/>
                      <a:pt x="6337" y="27257"/>
                    </a:cubicBezTo>
                    <a:cubicBezTo>
                      <a:pt x="2595" y="27257"/>
                      <a:pt x="0" y="24738"/>
                      <a:pt x="0" y="21226"/>
                    </a:cubicBezTo>
                    <a:cubicBezTo>
                      <a:pt x="0" y="17714"/>
                      <a:pt x="2595" y="15271"/>
                      <a:pt x="6413" y="15195"/>
                    </a:cubicBezTo>
                    <a:cubicBezTo>
                      <a:pt x="13054" y="15195"/>
                      <a:pt x="19697" y="15119"/>
                      <a:pt x="26338" y="15195"/>
                    </a:cubicBezTo>
                    <a:cubicBezTo>
                      <a:pt x="30995" y="15195"/>
                      <a:pt x="34583" y="13516"/>
                      <a:pt x="37332" y="9851"/>
                    </a:cubicBezTo>
                    <a:cubicBezTo>
                      <a:pt x="39316" y="7179"/>
                      <a:pt x="41454" y="4583"/>
                      <a:pt x="43592" y="2064"/>
                    </a:cubicBezTo>
                    <a:cubicBezTo>
                      <a:pt x="45348" y="3"/>
                      <a:pt x="48096" y="-532"/>
                      <a:pt x="50463" y="537"/>
                    </a:cubicBezTo>
                    <a:cubicBezTo>
                      <a:pt x="52753" y="1606"/>
                      <a:pt x="54203" y="3896"/>
                      <a:pt x="53975" y="6568"/>
                    </a:cubicBezTo>
                    <a:cubicBezTo>
                      <a:pt x="53898" y="7790"/>
                      <a:pt x="53440" y="8859"/>
                      <a:pt x="52676" y="9775"/>
                    </a:cubicBezTo>
                    <a:cubicBezTo>
                      <a:pt x="50234" y="12829"/>
                      <a:pt x="47867" y="15882"/>
                      <a:pt x="45348" y="18860"/>
                    </a:cubicBezTo>
                    <a:cubicBezTo>
                      <a:pt x="40691" y="24280"/>
                      <a:pt x="34736" y="27028"/>
                      <a:pt x="27636" y="27181"/>
                    </a:cubicBezTo>
                    <a:cubicBezTo>
                      <a:pt x="24201" y="27257"/>
                      <a:pt x="20689" y="27181"/>
                      <a:pt x="17254" y="27181"/>
                    </a:cubicBezTo>
                    <a:lnTo>
                      <a:pt x="17254" y="27181"/>
                    </a:lnTo>
                    <a:close/>
                  </a:path>
                </a:pathLst>
              </a:custGeom>
              <a:solidFill>
                <a:srgbClr val="FFFFFF"/>
              </a:solidFill>
              <a:ln w="7634" cap="flat">
                <a:noFill/>
                <a:prstDash val="solid"/>
                <a:miter/>
              </a:ln>
            </p:spPr>
            <p:txBody>
              <a:bodyPr rtlCol="0" anchor="ctr"/>
              <a:lstStyle/>
              <a:p>
                <a:endParaRPr lang="en-IN"/>
              </a:p>
            </p:txBody>
          </p:sp>
        </p:grpSp>
      </p:grpSp>
    </p:spTree>
    <p:extLst>
      <p:ext uri="{BB962C8B-B14F-4D97-AF65-F5344CB8AC3E}">
        <p14:creationId xmlns:p14="http://schemas.microsoft.com/office/powerpoint/2010/main" val="3245729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0FBE5D"/>
            </a:gs>
            <a:gs pos="14000">
              <a:srgbClr val="114629"/>
            </a:gs>
            <a:gs pos="31000">
              <a:srgbClr val="121212"/>
            </a:gs>
          </a:gsLst>
          <a:lin ang="5400000" scaled="1"/>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25ACCD-BEFE-4057-D0DA-23300AB28132}"/>
              </a:ext>
            </a:extLst>
          </p:cNvPr>
          <p:cNvSpPr>
            <a:spLocks noGrp="1" noRot="1" noMove="1" noResize="1" noEditPoints="1" noAdjustHandles="1" noChangeArrowheads="1" noChangeShapeType="1"/>
          </p:cNvSpPr>
          <p:nvPr/>
        </p:nvSpPr>
        <p:spPr>
          <a:xfrm>
            <a:off x="0" y="0"/>
            <a:ext cx="300867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424F5E4E-9FDC-BD92-DDA4-122C91ADE39F}"/>
              </a:ext>
            </a:extLst>
          </p:cNvPr>
          <p:cNvGrpSpPr/>
          <p:nvPr/>
        </p:nvGrpSpPr>
        <p:grpSpPr>
          <a:xfrm>
            <a:off x="400078" y="221673"/>
            <a:ext cx="361410" cy="70427"/>
            <a:chOff x="249382" y="221673"/>
            <a:chExt cx="234616" cy="45719"/>
          </a:xfrm>
        </p:grpSpPr>
        <p:sp>
          <p:nvSpPr>
            <p:cNvPr id="4" name="Oval 3">
              <a:extLst>
                <a:ext uri="{FF2B5EF4-FFF2-40B4-BE49-F238E27FC236}">
                  <a16:creationId xmlns:a16="http://schemas.microsoft.com/office/drawing/2014/main" id="{F85C9BE8-F382-7DF0-2A23-EF042FD71119}"/>
                </a:ext>
              </a:extLst>
            </p:cNvPr>
            <p:cNvSpPr/>
            <p:nvPr/>
          </p:nvSpPr>
          <p:spPr>
            <a:xfrm>
              <a:off x="24938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3F54E8A3-668A-3F3A-D1EA-9A82C2E2130E}"/>
                </a:ext>
              </a:extLst>
            </p:cNvPr>
            <p:cNvSpPr/>
            <p:nvPr/>
          </p:nvSpPr>
          <p:spPr>
            <a:xfrm>
              <a:off x="34463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A3408F0E-7024-852D-650D-D6ED0C99B1A2}"/>
                </a:ext>
              </a:extLst>
            </p:cNvPr>
            <p:cNvSpPr/>
            <p:nvPr/>
          </p:nvSpPr>
          <p:spPr>
            <a:xfrm>
              <a:off x="438279"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7" name="Group 66">
            <a:extLst>
              <a:ext uri="{FF2B5EF4-FFF2-40B4-BE49-F238E27FC236}">
                <a16:creationId xmlns:a16="http://schemas.microsoft.com/office/drawing/2014/main" id="{6D8E5ACC-26DE-243B-180E-E19057A9EB34}"/>
              </a:ext>
            </a:extLst>
          </p:cNvPr>
          <p:cNvGrpSpPr/>
          <p:nvPr/>
        </p:nvGrpSpPr>
        <p:grpSpPr>
          <a:xfrm>
            <a:off x="3258053" y="292100"/>
            <a:ext cx="297947" cy="297947"/>
            <a:chOff x="8892506" y="664914"/>
            <a:chExt cx="209401" cy="209401"/>
          </a:xfrm>
        </p:grpSpPr>
        <p:sp>
          <p:nvSpPr>
            <p:cNvPr id="62" name="Oval 61">
              <a:hlinkClick r:id="" action="ppaction://hlinkshowjump?jump=previousslide"/>
              <a:extLst>
                <a:ext uri="{FF2B5EF4-FFF2-40B4-BE49-F238E27FC236}">
                  <a16:creationId xmlns:a16="http://schemas.microsoft.com/office/drawing/2014/main" id="{80EBFF13-875A-B852-A718-B8CEA4E2E071}"/>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Graphic 63" descr="Caret Left with solid fill">
              <a:hlinkClick r:id="" action="ppaction://hlinkshowjump?jump=previousslide"/>
              <a:extLst>
                <a:ext uri="{FF2B5EF4-FFF2-40B4-BE49-F238E27FC236}">
                  <a16:creationId xmlns:a16="http://schemas.microsoft.com/office/drawing/2014/main" id="{CDDB0EE0-9A9B-05EC-09CB-85DDD46723E8}"/>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68" name="Group 67">
            <a:extLst>
              <a:ext uri="{FF2B5EF4-FFF2-40B4-BE49-F238E27FC236}">
                <a16:creationId xmlns:a16="http://schemas.microsoft.com/office/drawing/2014/main" id="{CE1D2690-EA4E-562F-8571-7A8695694CC3}"/>
              </a:ext>
            </a:extLst>
          </p:cNvPr>
          <p:cNvGrpSpPr/>
          <p:nvPr/>
        </p:nvGrpSpPr>
        <p:grpSpPr>
          <a:xfrm flipH="1">
            <a:off x="3665943" y="292100"/>
            <a:ext cx="297947" cy="297947"/>
            <a:chOff x="8892506" y="664914"/>
            <a:chExt cx="209401" cy="209401"/>
          </a:xfrm>
        </p:grpSpPr>
        <p:sp>
          <p:nvSpPr>
            <p:cNvPr id="69" name="Oval 68">
              <a:hlinkClick r:id="" action="ppaction://hlinkshowjump?jump=nextslide"/>
              <a:extLst>
                <a:ext uri="{FF2B5EF4-FFF2-40B4-BE49-F238E27FC236}">
                  <a16:creationId xmlns:a16="http://schemas.microsoft.com/office/drawing/2014/main" id="{EF2D5675-C11D-BD91-9CB3-90C4F1728675}"/>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Graphic 63" descr="Caret Left with solid fill">
              <a:hlinkClick r:id="" action="ppaction://hlinkshowjump?jump=nextslide"/>
              <a:extLst>
                <a:ext uri="{FF2B5EF4-FFF2-40B4-BE49-F238E27FC236}">
                  <a16:creationId xmlns:a16="http://schemas.microsoft.com/office/drawing/2014/main" id="{CD144AEC-A397-5B36-7EA8-6D96609E4671}"/>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sp>
        <p:nvSpPr>
          <p:cNvPr id="75" name="Rectangle: Rounded Corners 74">
            <a:extLst>
              <a:ext uri="{FF2B5EF4-FFF2-40B4-BE49-F238E27FC236}">
                <a16:creationId xmlns:a16="http://schemas.microsoft.com/office/drawing/2014/main" id="{82381173-9D11-EA28-C232-8562E09E7A8A}"/>
              </a:ext>
            </a:extLst>
          </p:cNvPr>
          <p:cNvSpPr/>
          <p:nvPr/>
        </p:nvSpPr>
        <p:spPr>
          <a:xfrm>
            <a:off x="10704212" y="192237"/>
            <a:ext cx="1363509" cy="297947"/>
          </a:xfrm>
          <a:prstGeom prst="roundRect">
            <a:avLst>
              <a:gd name="adj" fmla="val 50000"/>
            </a:avLst>
          </a:prstGeom>
          <a:solidFill>
            <a:srgbClr val="0A08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49C2A340-4710-5833-FBEA-EC919DD51A6E}"/>
              </a:ext>
            </a:extLst>
          </p:cNvPr>
          <p:cNvSpPr txBox="1"/>
          <p:nvPr/>
        </p:nvSpPr>
        <p:spPr>
          <a:xfrm>
            <a:off x="10977260" y="209139"/>
            <a:ext cx="857927" cy="276999"/>
          </a:xfrm>
          <a:prstGeom prst="rect">
            <a:avLst/>
          </a:prstGeom>
          <a:noFill/>
        </p:spPr>
        <p:txBody>
          <a:bodyPr wrap="none" rtlCol="0">
            <a:spAutoFit/>
          </a:bodyPr>
          <a:lstStyle/>
          <a:p>
            <a:r>
              <a:rPr lang="en-IN" sz="1200">
                <a:solidFill>
                  <a:schemeClr val="bg1"/>
                </a:solidFill>
                <a:latin typeface="Poppins Medium" panose="00000600000000000000" pitchFamily="50" charset="0"/>
                <a:cs typeface="Poppins Medium" panose="00000600000000000000" pitchFamily="50" charset="0"/>
              </a:rPr>
              <a:t>GROUP 4</a:t>
            </a:r>
          </a:p>
        </p:txBody>
      </p:sp>
      <p:sp>
        <p:nvSpPr>
          <p:cNvPr id="77" name="Oval 76">
            <a:extLst>
              <a:ext uri="{FF2B5EF4-FFF2-40B4-BE49-F238E27FC236}">
                <a16:creationId xmlns:a16="http://schemas.microsoft.com/office/drawing/2014/main" id="{7859F75F-3F6A-F6DE-C7C4-920FB32200D1}"/>
              </a:ext>
            </a:extLst>
          </p:cNvPr>
          <p:cNvSpPr/>
          <p:nvPr/>
        </p:nvSpPr>
        <p:spPr>
          <a:xfrm>
            <a:off x="10741700" y="220124"/>
            <a:ext cx="238127" cy="238127"/>
          </a:xfrm>
          <a:prstGeom prst="ellipse">
            <a:avLst/>
          </a:prstGeom>
          <a:solidFill>
            <a:srgbClr val="55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Graphic 78">
            <a:extLst>
              <a:ext uri="{FF2B5EF4-FFF2-40B4-BE49-F238E27FC236}">
                <a16:creationId xmlns:a16="http://schemas.microsoft.com/office/drawing/2014/main" id="{2770181D-94BB-87F9-9F1C-C577F5415446}"/>
              </a:ext>
            </a:extLst>
          </p:cNvPr>
          <p:cNvSpPr/>
          <p:nvPr/>
        </p:nvSpPr>
        <p:spPr>
          <a:xfrm>
            <a:off x="10802731" y="275164"/>
            <a:ext cx="116064" cy="12804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bg1"/>
          </a:solidFill>
          <a:ln w="6016" cap="flat">
            <a:noFill/>
            <a:prstDash val="solid"/>
            <a:miter/>
          </a:ln>
        </p:spPr>
        <p:txBody>
          <a:bodyPr rtlCol="0" anchor="ctr"/>
          <a:lstStyle/>
          <a:p>
            <a:endParaRPr lang="en-IN"/>
          </a:p>
        </p:txBody>
      </p:sp>
      <p:sp>
        <p:nvSpPr>
          <p:cNvPr id="81" name="Isosceles Triangle 80">
            <a:extLst>
              <a:ext uri="{FF2B5EF4-FFF2-40B4-BE49-F238E27FC236}">
                <a16:creationId xmlns:a16="http://schemas.microsoft.com/office/drawing/2014/main" id="{59106057-6687-7436-2443-36CF82D5A997}"/>
              </a:ext>
            </a:extLst>
          </p:cNvPr>
          <p:cNvSpPr/>
          <p:nvPr/>
        </p:nvSpPr>
        <p:spPr>
          <a:xfrm rot="3600000">
            <a:off x="11858946" y="286368"/>
            <a:ext cx="86542" cy="746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hlinkClick r:id="rId3" action="ppaction://hlinksldjump"/>
            <a:extLst>
              <a:ext uri="{FF2B5EF4-FFF2-40B4-BE49-F238E27FC236}">
                <a16:creationId xmlns:a16="http://schemas.microsoft.com/office/drawing/2014/main" id="{4F3E08FA-4C08-7258-FA22-03C53F09604C}"/>
              </a:ext>
            </a:extLst>
          </p:cNvPr>
          <p:cNvSpPr txBox="1"/>
          <p:nvPr/>
        </p:nvSpPr>
        <p:spPr>
          <a:xfrm>
            <a:off x="869323" y="845770"/>
            <a:ext cx="918841" cy="276999"/>
          </a:xfrm>
          <a:prstGeom prst="rect">
            <a:avLst/>
          </a:prstGeom>
          <a:noFill/>
        </p:spPr>
        <p:txBody>
          <a:bodyPr wrap="none" rtlCol="0">
            <a:spAutoFit/>
          </a:bodyPr>
          <a:lstStyle/>
          <a:p>
            <a:r>
              <a:rPr lang="en-IN" sz="1200">
                <a:solidFill>
                  <a:srgbClr val="1ED760"/>
                </a:solidFill>
                <a:latin typeface="Poppins Medium" panose="00000600000000000000" pitchFamily="50" charset="0"/>
                <a:cs typeface="Poppins Medium" panose="00000600000000000000" pitchFamily="50" charset="0"/>
              </a:rPr>
              <a:t>Welcome</a:t>
            </a:r>
          </a:p>
        </p:txBody>
      </p:sp>
      <p:sp>
        <p:nvSpPr>
          <p:cNvPr id="16" name="Graphic 14">
            <a:hlinkClick r:id="rId3" action="ppaction://hlinksldjump"/>
            <a:extLst>
              <a:ext uri="{FF2B5EF4-FFF2-40B4-BE49-F238E27FC236}">
                <a16:creationId xmlns:a16="http://schemas.microsoft.com/office/drawing/2014/main" id="{2913EB48-94F5-98C7-C275-915A1AD4D3EA}"/>
              </a:ext>
            </a:extLst>
          </p:cNvPr>
          <p:cNvSpPr/>
          <p:nvPr/>
        </p:nvSpPr>
        <p:spPr>
          <a:xfrm>
            <a:off x="400079" y="837919"/>
            <a:ext cx="205404" cy="204111"/>
          </a:xfrm>
          <a:custGeom>
            <a:avLst/>
            <a:gdLst>
              <a:gd name="connsiteX0" fmla="*/ 535467 w 535484"/>
              <a:gd name="connsiteY0" fmla="*/ 325659 h 532115"/>
              <a:gd name="connsiteX1" fmla="*/ 535467 w 535484"/>
              <a:gd name="connsiteY1" fmla="*/ 468764 h 532115"/>
              <a:gd name="connsiteX2" fmla="*/ 472362 w 535484"/>
              <a:gd name="connsiteY2" fmla="*/ 532084 h 532115"/>
              <a:gd name="connsiteX3" fmla="*/ 379443 w 535484"/>
              <a:gd name="connsiteY3" fmla="*/ 532084 h 532115"/>
              <a:gd name="connsiteX4" fmla="*/ 337191 w 535484"/>
              <a:gd name="connsiteY4" fmla="*/ 489882 h 532115"/>
              <a:gd name="connsiteX5" fmla="*/ 337191 w 535484"/>
              <a:gd name="connsiteY5" fmla="*/ 386429 h 532115"/>
              <a:gd name="connsiteX6" fmla="*/ 314400 w 535484"/>
              <a:gd name="connsiteY6" fmla="*/ 363555 h 532115"/>
              <a:gd name="connsiteX7" fmla="*/ 220852 w 535484"/>
              <a:gd name="connsiteY7" fmla="*/ 363555 h 532115"/>
              <a:gd name="connsiteX8" fmla="*/ 198393 w 535484"/>
              <a:gd name="connsiteY8" fmla="*/ 386114 h 532115"/>
              <a:gd name="connsiteX9" fmla="*/ 198393 w 535484"/>
              <a:gd name="connsiteY9" fmla="*/ 489567 h 532115"/>
              <a:gd name="connsiteX10" fmla="*/ 155825 w 535484"/>
              <a:gd name="connsiteY10" fmla="*/ 532084 h 532115"/>
              <a:gd name="connsiteX11" fmla="*/ 62277 w 535484"/>
              <a:gd name="connsiteY11" fmla="*/ 532084 h 532115"/>
              <a:gd name="connsiteX12" fmla="*/ 83 w 535484"/>
              <a:gd name="connsiteY12" fmla="*/ 469691 h 532115"/>
              <a:gd name="connsiteX13" fmla="*/ 0 w 535484"/>
              <a:gd name="connsiteY13" fmla="*/ 179772 h 532115"/>
              <a:gd name="connsiteX14" fmla="*/ 22277 w 535484"/>
              <a:gd name="connsiteY14" fmla="*/ 140584 h 532115"/>
              <a:gd name="connsiteX15" fmla="*/ 245448 w 535484"/>
              <a:gd name="connsiteY15" fmla="*/ 6737 h 532115"/>
              <a:gd name="connsiteX16" fmla="*/ 289854 w 535484"/>
              <a:gd name="connsiteY16" fmla="*/ 6605 h 532115"/>
              <a:gd name="connsiteX17" fmla="*/ 514548 w 535484"/>
              <a:gd name="connsiteY17" fmla="*/ 141412 h 532115"/>
              <a:gd name="connsiteX18" fmla="*/ 535484 w 535484"/>
              <a:gd name="connsiteY18" fmla="*/ 178844 h 532115"/>
              <a:gd name="connsiteX19" fmla="*/ 535451 w 535484"/>
              <a:gd name="connsiteY19" fmla="*/ 325676 h 532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5484" h="532115">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1ED760"/>
          </a:solidFill>
          <a:ln w="1651" cap="flat">
            <a:noFill/>
            <a:prstDash val="solid"/>
            <a:miter/>
          </a:ln>
        </p:spPr>
        <p:txBody>
          <a:bodyPr rtlCol="0" anchor="ctr"/>
          <a:lstStyle/>
          <a:p>
            <a:endParaRPr lang="en-IN"/>
          </a:p>
        </p:txBody>
      </p:sp>
      <p:sp>
        <p:nvSpPr>
          <p:cNvPr id="22" name="TextBox 21">
            <a:hlinkClick r:id="rId4" action="ppaction://hlinksldjump"/>
            <a:extLst>
              <a:ext uri="{FF2B5EF4-FFF2-40B4-BE49-F238E27FC236}">
                <a16:creationId xmlns:a16="http://schemas.microsoft.com/office/drawing/2014/main" id="{B8560F59-A67B-8514-2A4E-47A28A1A48B1}"/>
              </a:ext>
            </a:extLst>
          </p:cNvPr>
          <p:cNvSpPr txBox="1"/>
          <p:nvPr/>
        </p:nvSpPr>
        <p:spPr>
          <a:xfrm>
            <a:off x="793280" y="1239383"/>
            <a:ext cx="989373" cy="276999"/>
          </a:xfrm>
          <a:prstGeom prst="rect">
            <a:avLst/>
          </a:prstGeom>
          <a:noFill/>
        </p:spPr>
        <p:txBody>
          <a:bodyPr wrap="none" lIns="91440" tIns="45720" rIns="91440" bIns="45720" rtlCol="0" anchor="t">
            <a:spAutoFit/>
          </a:bodyPr>
          <a:lstStyle/>
          <a:p>
            <a:r>
              <a:rPr lang="en-IN" sz="1200">
                <a:solidFill>
                  <a:srgbClr val="B4B5B2"/>
                </a:solidFill>
                <a:latin typeface="Poppins Medium"/>
                <a:cs typeface="Poppins Medium"/>
              </a:rPr>
              <a:t>Our  Team</a:t>
            </a:r>
            <a:endParaRPr lang="en-IN" sz="1200">
              <a:solidFill>
                <a:srgbClr val="B4B5B2"/>
              </a:solidFill>
              <a:latin typeface="Poppins Medium" panose="00000600000000000000" pitchFamily="50" charset="0"/>
              <a:cs typeface="Poppins Medium" panose="00000600000000000000" pitchFamily="50" charset="0"/>
            </a:endParaRPr>
          </a:p>
        </p:txBody>
      </p:sp>
      <p:grpSp>
        <p:nvGrpSpPr>
          <p:cNvPr id="12" name="Group 11">
            <a:extLst>
              <a:ext uri="{FF2B5EF4-FFF2-40B4-BE49-F238E27FC236}">
                <a16:creationId xmlns:a16="http://schemas.microsoft.com/office/drawing/2014/main" id="{B49BF3CE-B5CC-0826-B505-034FA0112EB0}"/>
              </a:ext>
            </a:extLst>
          </p:cNvPr>
          <p:cNvGrpSpPr/>
          <p:nvPr/>
        </p:nvGrpSpPr>
        <p:grpSpPr>
          <a:xfrm>
            <a:off x="355279" y="1252111"/>
            <a:ext cx="177294" cy="204783"/>
            <a:chOff x="431322" y="1764517"/>
            <a:chExt cx="177294" cy="204783"/>
          </a:xfrm>
        </p:grpSpPr>
        <p:sp>
          <p:nvSpPr>
            <p:cNvPr id="27" name="Freeform: Shape 26">
              <a:hlinkClick r:id="rId4" action="ppaction://hlinksldjump"/>
              <a:extLst>
                <a:ext uri="{FF2B5EF4-FFF2-40B4-BE49-F238E27FC236}">
                  <a16:creationId xmlns:a16="http://schemas.microsoft.com/office/drawing/2014/main" id="{0B437083-C79F-3320-0862-0AE0534D9648}"/>
                </a:ext>
              </a:extLst>
            </p:cNvPr>
            <p:cNvSpPr/>
            <p:nvPr/>
          </p:nvSpPr>
          <p:spPr>
            <a:xfrm>
              <a:off x="431322"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w="56029" cap="flat">
              <a:noFill/>
              <a:prstDash val="solid"/>
              <a:miter/>
            </a:ln>
          </p:spPr>
          <p:txBody>
            <a:bodyPr rtlCol="0" anchor="ctr"/>
            <a:lstStyle/>
            <a:p>
              <a:endParaRPr lang="en-IN"/>
            </a:p>
          </p:txBody>
        </p:sp>
        <p:sp>
          <p:nvSpPr>
            <p:cNvPr id="28" name="Freeform: Shape 27">
              <a:hlinkClick r:id="rId4" action="ppaction://hlinksldjump"/>
              <a:extLst>
                <a:ext uri="{FF2B5EF4-FFF2-40B4-BE49-F238E27FC236}">
                  <a16:creationId xmlns:a16="http://schemas.microsoft.com/office/drawing/2014/main" id="{3A74A947-106C-8861-FA4A-4F68E2601555}"/>
                </a:ext>
              </a:extLst>
            </p:cNvPr>
            <p:cNvSpPr/>
            <p:nvPr/>
          </p:nvSpPr>
          <p:spPr>
            <a:xfrm>
              <a:off x="469291"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w="56029" cap="flat">
              <a:noFill/>
              <a:prstDash val="solid"/>
              <a:miter/>
            </a:ln>
          </p:spPr>
          <p:txBody>
            <a:bodyPr rtlCol="0" anchor="ctr"/>
            <a:lstStyle/>
            <a:p>
              <a:endParaRPr lang="en-IN"/>
            </a:p>
          </p:txBody>
        </p:sp>
        <p:sp>
          <p:nvSpPr>
            <p:cNvPr id="29" name="Freeform: Shape 28">
              <a:hlinkClick r:id="rId4" action="ppaction://hlinksldjump"/>
              <a:extLst>
                <a:ext uri="{FF2B5EF4-FFF2-40B4-BE49-F238E27FC236}">
                  <a16:creationId xmlns:a16="http://schemas.microsoft.com/office/drawing/2014/main" id="{D2697409-DA9B-84CF-C5C5-4FA11D3D158F}"/>
                </a:ext>
              </a:extLst>
            </p:cNvPr>
            <p:cNvSpPr/>
            <p:nvPr/>
          </p:nvSpPr>
          <p:spPr>
            <a:xfrm>
              <a:off x="509599" y="1764517"/>
              <a:ext cx="99017" cy="204783"/>
            </a:xfrm>
            <a:custGeom>
              <a:avLst/>
              <a:gdLst>
                <a:gd name="connsiteX0" fmla="*/ 482010 w 524241"/>
                <a:gd name="connsiteY0" fmla="*/ 1083659 h 1084222"/>
                <a:gd name="connsiteX1" fmla="*/ 42232 w 524241"/>
                <a:gd name="connsiteY1" fmla="*/ 1083659 h 1084222"/>
                <a:gd name="connsiteX2" fmla="*/ 0 w 524241"/>
                <a:gd name="connsiteY2" fmla="*/ 1041427 h 1084222"/>
                <a:gd name="connsiteX3" fmla="*/ 0 w 524241"/>
                <a:gd name="connsiteY3" fmla="*/ 41933 h 1084222"/>
                <a:gd name="connsiteX4" fmla="*/ 19708 w 524241"/>
                <a:gd name="connsiteY4" fmla="*/ 6458 h 1084222"/>
                <a:gd name="connsiteX5" fmla="*/ 60251 w 524241"/>
                <a:gd name="connsiteY5" fmla="*/ 4206 h 1084222"/>
                <a:gd name="connsiteX6" fmla="*/ 500029 w 524241"/>
                <a:gd name="connsiteY6" fmla="*/ 213114 h 1084222"/>
                <a:gd name="connsiteX7" fmla="*/ 524242 w 524241"/>
                <a:gd name="connsiteY7" fmla="*/ 251405 h 1084222"/>
                <a:gd name="connsiteX8" fmla="*/ 524242 w 524241"/>
                <a:gd name="connsiteY8" fmla="*/ 1041990 h 1084222"/>
                <a:gd name="connsiteX9" fmla="*/ 482010 w 524241"/>
                <a:gd name="connsiteY9" fmla="*/ 1084222 h 1084222"/>
                <a:gd name="connsiteX10" fmla="*/ 84464 w 524241"/>
                <a:gd name="connsiteY10" fmla="*/ 999195 h 1084222"/>
                <a:gd name="connsiteX11" fmla="*/ 439777 w 524241"/>
                <a:gd name="connsiteY11" fmla="*/ 999195 h 1084222"/>
                <a:gd name="connsiteX12" fmla="*/ 439777 w 524241"/>
                <a:gd name="connsiteY12" fmla="*/ 277307 h 1084222"/>
                <a:gd name="connsiteX13" fmla="*/ 84464 w 524241"/>
                <a:gd name="connsiteY13" fmla="*/ 108941 h 1084222"/>
                <a:gd name="connsiteX14" fmla="*/ 84464 w 524241"/>
                <a:gd name="connsiteY14" fmla="*/ 999195 h 108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4241" h="1084222">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w="56029" cap="flat">
              <a:noFill/>
              <a:prstDash val="solid"/>
              <a:miter/>
            </a:ln>
          </p:spPr>
          <p:txBody>
            <a:bodyPr rtlCol="0" anchor="ctr"/>
            <a:lstStyle/>
            <a:p>
              <a:endParaRPr lang="en-IN"/>
            </a:p>
          </p:txBody>
        </p:sp>
      </p:grpSp>
      <p:cxnSp>
        <p:nvCxnSpPr>
          <p:cNvPr id="7" name="Straight Connector 6">
            <a:extLst>
              <a:ext uri="{FF2B5EF4-FFF2-40B4-BE49-F238E27FC236}">
                <a16:creationId xmlns:a16="http://schemas.microsoft.com/office/drawing/2014/main" id="{1C225904-9D2F-F0C8-8BBE-32DEDB3F8B8F}"/>
              </a:ext>
            </a:extLst>
          </p:cNvPr>
          <p:cNvCxnSpPr>
            <a:cxnSpLocks/>
          </p:cNvCxnSpPr>
          <p:nvPr/>
        </p:nvCxnSpPr>
        <p:spPr>
          <a:xfrm>
            <a:off x="246763" y="1649002"/>
            <a:ext cx="2333625" cy="0"/>
          </a:xfrm>
          <a:prstGeom prst="line">
            <a:avLst/>
          </a:prstGeom>
          <a:ln>
            <a:solidFill>
              <a:srgbClr val="555554"/>
            </a:solidFill>
          </a:ln>
        </p:spPr>
        <p:style>
          <a:lnRef idx="1">
            <a:schemeClr val="accent1"/>
          </a:lnRef>
          <a:fillRef idx="0">
            <a:schemeClr val="accent1"/>
          </a:fillRef>
          <a:effectRef idx="0">
            <a:schemeClr val="accent1"/>
          </a:effectRef>
          <a:fontRef idx="minor">
            <a:schemeClr val="tx1"/>
          </a:fontRef>
        </p:style>
      </p:cxnSp>
      <p:sp>
        <p:nvSpPr>
          <p:cNvPr id="9" name="TextBox 8">
            <a:hlinkClick r:id="rId5" action="ppaction://hlinksldjump"/>
            <a:extLst>
              <a:ext uri="{FF2B5EF4-FFF2-40B4-BE49-F238E27FC236}">
                <a16:creationId xmlns:a16="http://schemas.microsoft.com/office/drawing/2014/main" id="{67D53DBD-07C2-B89B-2A5E-6EA3F0CE967B}"/>
              </a:ext>
            </a:extLst>
          </p:cNvPr>
          <p:cNvSpPr txBox="1"/>
          <p:nvPr/>
        </p:nvSpPr>
        <p:spPr>
          <a:xfrm>
            <a:off x="778563" y="1925146"/>
            <a:ext cx="920445" cy="276999"/>
          </a:xfrm>
          <a:prstGeom prst="rect">
            <a:avLst/>
          </a:prstGeom>
          <a:noFill/>
        </p:spPr>
        <p:txBody>
          <a:bodyPr wrap="none" rtlCol="0">
            <a:spAutoFit/>
          </a:bodyPr>
          <a:lstStyle/>
          <a:p>
            <a:r>
              <a:rPr lang="en-IN" sz="1200">
                <a:solidFill>
                  <a:srgbClr val="B4B5B2"/>
                </a:solidFill>
                <a:latin typeface="Poppins Medium" panose="00000600000000000000" pitchFamily="50" charset="0"/>
                <a:cs typeface="Poppins Medium" panose="00000600000000000000" pitchFamily="50" charset="0"/>
              </a:rPr>
              <a:t>Variables</a:t>
            </a:r>
          </a:p>
        </p:txBody>
      </p:sp>
      <p:sp>
        <p:nvSpPr>
          <p:cNvPr id="50" name="Freeform: Shape 49">
            <a:hlinkClick r:id="rId5" action="ppaction://hlinksldjump"/>
            <a:extLst>
              <a:ext uri="{FF2B5EF4-FFF2-40B4-BE49-F238E27FC236}">
                <a16:creationId xmlns:a16="http://schemas.microsoft.com/office/drawing/2014/main" id="{0E2B6178-FB2D-9772-47AD-87A734026875}"/>
              </a:ext>
            </a:extLst>
          </p:cNvPr>
          <p:cNvSpPr/>
          <p:nvPr/>
        </p:nvSpPr>
        <p:spPr>
          <a:xfrm>
            <a:off x="379746" y="1925146"/>
            <a:ext cx="154752" cy="204786"/>
          </a:xfrm>
          <a:custGeom>
            <a:avLst/>
            <a:gdLst>
              <a:gd name="connsiteX0" fmla="*/ 467584 w 469298"/>
              <a:gd name="connsiteY0" fmla="*/ 62389 h 621030"/>
              <a:gd name="connsiteX1" fmla="*/ 394242 w 469298"/>
              <a:gd name="connsiteY1" fmla="*/ 0 h 621030"/>
              <a:gd name="connsiteX2" fmla="*/ 75059 w 469298"/>
              <a:gd name="connsiteY2" fmla="*/ 191 h 621030"/>
              <a:gd name="connsiteX3" fmla="*/ 51913 w 469298"/>
              <a:gd name="connsiteY3" fmla="*/ 3715 h 621030"/>
              <a:gd name="connsiteX4" fmla="*/ 1240 w 469298"/>
              <a:gd name="connsiteY4" fmla="*/ 65342 h 621030"/>
              <a:gd name="connsiteX5" fmla="*/ 192 w 469298"/>
              <a:gd name="connsiteY5" fmla="*/ 96203 h 621030"/>
              <a:gd name="connsiteX6" fmla="*/ 192 w 469298"/>
              <a:gd name="connsiteY6" fmla="*/ 590455 h 621030"/>
              <a:gd name="connsiteX7" fmla="*/ 22671 w 469298"/>
              <a:gd name="connsiteY7" fmla="*/ 621030 h 621030"/>
              <a:gd name="connsiteX8" fmla="*/ 32387 w 469298"/>
              <a:gd name="connsiteY8" fmla="*/ 621030 h 621030"/>
              <a:gd name="connsiteX9" fmla="*/ 46674 w 469298"/>
              <a:gd name="connsiteY9" fmla="*/ 615315 h 621030"/>
              <a:gd name="connsiteX10" fmla="*/ 61819 w 469298"/>
              <a:gd name="connsiteY10" fmla="*/ 604171 h 621030"/>
              <a:gd name="connsiteX11" fmla="*/ 227364 w 469298"/>
              <a:gd name="connsiteY11" fmla="*/ 479965 h 621030"/>
              <a:gd name="connsiteX12" fmla="*/ 242223 w 469298"/>
              <a:gd name="connsiteY12" fmla="*/ 479774 h 621030"/>
              <a:gd name="connsiteX13" fmla="*/ 420912 w 469298"/>
              <a:gd name="connsiteY13" fmla="*/ 613791 h 621030"/>
              <a:gd name="connsiteX14" fmla="*/ 435866 w 469298"/>
              <a:gd name="connsiteY14" fmla="*/ 621030 h 621030"/>
              <a:gd name="connsiteX15" fmla="*/ 445581 w 469298"/>
              <a:gd name="connsiteY15" fmla="*/ 621030 h 621030"/>
              <a:gd name="connsiteX16" fmla="*/ 469299 w 469298"/>
              <a:gd name="connsiteY16" fmla="*/ 592265 h 621030"/>
              <a:gd name="connsiteX17" fmla="*/ 469299 w 469298"/>
              <a:gd name="connsiteY17" fmla="*/ 588645 h 621030"/>
              <a:gd name="connsiteX18" fmla="*/ 469299 w 469298"/>
              <a:gd name="connsiteY18" fmla="*/ 79915 h 621030"/>
              <a:gd name="connsiteX19" fmla="*/ 467679 w 469298"/>
              <a:gd name="connsiteY19" fmla="*/ 62484 h 621030"/>
              <a:gd name="connsiteX20" fmla="*/ 415292 w 469298"/>
              <a:gd name="connsiteY20" fmla="*/ 543211 h 621030"/>
              <a:gd name="connsiteX21" fmla="*/ 319470 w 469298"/>
              <a:gd name="connsiteY21" fmla="*/ 471297 h 621030"/>
              <a:gd name="connsiteX22" fmla="*/ 253176 w 469298"/>
              <a:gd name="connsiteY22" fmla="*/ 421577 h 621030"/>
              <a:gd name="connsiteX23" fmla="*/ 216315 w 469298"/>
              <a:gd name="connsiteY23" fmla="*/ 421577 h 621030"/>
              <a:gd name="connsiteX24" fmla="*/ 59438 w 469298"/>
              <a:gd name="connsiteY24" fmla="*/ 539211 h 621030"/>
              <a:gd name="connsiteX25" fmla="*/ 55152 w 469298"/>
              <a:gd name="connsiteY25" fmla="*/ 542354 h 621030"/>
              <a:gd name="connsiteX26" fmla="*/ 54009 w 469298"/>
              <a:gd name="connsiteY26" fmla="*/ 537877 h 621030"/>
              <a:gd name="connsiteX27" fmla="*/ 54009 w 469298"/>
              <a:gd name="connsiteY27" fmla="*/ 79915 h 621030"/>
              <a:gd name="connsiteX28" fmla="*/ 81536 w 469298"/>
              <a:gd name="connsiteY28" fmla="*/ 52388 h 621030"/>
              <a:gd name="connsiteX29" fmla="*/ 388050 w 469298"/>
              <a:gd name="connsiteY29" fmla="*/ 52388 h 621030"/>
              <a:gd name="connsiteX30" fmla="*/ 415578 w 469298"/>
              <a:gd name="connsiteY30" fmla="*/ 79915 h 621030"/>
              <a:gd name="connsiteX31" fmla="*/ 415578 w 469298"/>
              <a:gd name="connsiteY31" fmla="*/ 537877 h 621030"/>
              <a:gd name="connsiteX32" fmla="*/ 415387 w 469298"/>
              <a:gd name="connsiteY32" fmla="*/ 543020 h 621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9298" h="62103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w="9525" cap="flat">
            <a:noFill/>
            <a:prstDash val="solid"/>
            <a:miter/>
          </a:ln>
        </p:spPr>
        <p:txBody>
          <a:bodyPr rtlCol="0" anchor="ctr"/>
          <a:lstStyle/>
          <a:p>
            <a:endParaRPr lang="en-IN"/>
          </a:p>
        </p:txBody>
      </p:sp>
      <p:sp>
        <p:nvSpPr>
          <p:cNvPr id="19" name="TextBox 18">
            <a:hlinkClick r:id="rId6" action="ppaction://hlinksldjump"/>
            <a:extLst>
              <a:ext uri="{FF2B5EF4-FFF2-40B4-BE49-F238E27FC236}">
                <a16:creationId xmlns:a16="http://schemas.microsoft.com/office/drawing/2014/main" id="{B5F22004-B568-5F9F-D315-B9048F8F933E}"/>
              </a:ext>
            </a:extLst>
          </p:cNvPr>
          <p:cNvSpPr txBox="1"/>
          <p:nvPr/>
        </p:nvSpPr>
        <p:spPr>
          <a:xfrm>
            <a:off x="778563" y="2377913"/>
            <a:ext cx="1228221" cy="276999"/>
          </a:xfrm>
          <a:prstGeom prst="rect">
            <a:avLst/>
          </a:prstGeom>
          <a:noFill/>
        </p:spPr>
        <p:txBody>
          <a:bodyPr wrap="none" rtlCol="0">
            <a:spAutoFit/>
          </a:bodyPr>
          <a:lstStyle/>
          <a:p>
            <a:r>
              <a:rPr lang="en-IN" sz="1200">
                <a:solidFill>
                  <a:srgbClr val="B4B5B2"/>
                </a:solidFill>
                <a:latin typeface="Poppins Medium" panose="00000600000000000000" pitchFamily="50" charset="0"/>
                <a:cs typeface="Poppins Medium" panose="00000600000000000000" pitchFamily="50" charset="0"/>
              </a:rPr>
              <a:t>Methodology</a:t>
            </a:r>
          </a:p>
        </p:txBody>
      </p:sp>
      <p:sp>
        <p:nvSpPr>
          <p:cNvPr id="58" name="Freeform: Shape 57">
            <a:hlinkClick r:id="rId6" action="ppaction://hlinksldjump"/>
            <a:extLst>
              <a:ext uri="{FF2B5EF4-FFF2-40B4-BE49-F238E27FC236}">
                <a16:creationId xmlns:a16="http://schemas.microsoft.com/office/drawing/2014/main" id="{84827C04-91A4-59E2-705C-138BA0A13DA9}"/>
              </a:ext>
            </a:extLst>
          </p:cNvPr>
          <p:cNvSpPr/>
          <p:nvPr/>
        </p:nvSpPr>
        <p:spPr>
          <a:xfrm>
            <a:off x="366597" y="2403930"/>
            <a:ext cx="174926" cy="205826"/>
          </a:xfrm>
          <a:custGeom>
            <a:avLst/>
            <a:gdLst>
              <a:gd name="connsiteX0" fmla="*/ 250564 w 254310"/>
              <a:gd name="connsiteY0" fmla="*/ 139515 h 299233"/>
              <a:gd name="connsiteX1" fmla="*/ 215595 w 254310"/>
              <a:gd name="connsiteY1" fmla="*/ 93041 h 299233"/>
              <a:gd name="connsiteX2" fmla="*/ 215466 w 254310"/>
              <a:gd name="connsiteY2" fmla="*/ 86609 h 299233"/>
              <a:gd name="connsiteX3" fmla="*/ 250434 w 254310"/>
              <a:gd name="connsiteY3" fmla="*/ 40135 h 299233"/>
              <a:gd name="connsiteX4" fmla="*/ 254190 w 254310"/>
              <a:gd name="connsiteY4" fmla="*/ 31631 h 299233"/>
              <a:gd name="connsiteX5" fmla="*/ 238001 w 254310"/>
              <a:gd name="connsiteY5" fmla="*/ 14924 h 299233"/>
              <a:gd name="connsiteX6" fmla="*/ 63353 w 254310"/>
              <a:gd name="connsiteY6" fmla="*/ 14967 h 299233"/>
              <a:gd name="connsiteX7" fmla="*/ 59360 w 254310"/>
              <a:gd name="connsiteY7" fmla="*/ 11923 h 299233"/>
              <a:gd name="connsiteX8" fmla="*/ 45999 w 254310"/>
              <a:gd name="connsiteY8" fmla="*/ 30 h 299233"/>
              <a:gd name="connsiteX9" fmla="*/ 30716 w 254310"/>
              <a:gd name="connsiteY9" fmla="*/ 9916 h 299233"/>
              <a:gd name="connsiteX10" fmla="*/ 29788 w 254310"/>
              <a:gd name="connsiteY10" fmla="*/ 17169 h 299233"/>
              <a:gd name="connsiteX11" fmla="*/ 29788 w 254310"/>
              <a:gd name="connsiteY11" fmla="*/ 140615 h 299233"/>
              <a:gd name="connsiteX12" fmla="*/ 29788 w 254310"/>
              <a:gd name="connsiteY12" fmla="*/ 156049 h 299233"/>
              <a:gd name="connsiteX13" fmla="*/ 29853 w 254310"/>
              <a:gd name="connsiteY13" fmla="*/ 265811 h 299233"/>
              <a:gd name="connsiteX14" fmla="*/ 26205 w 254310"/>
              <a:gd name="connsiteY14" fmla="*/ 269437 h 299233"/>
              <a:gd name="connsiteX15" fmla="*/ 14290 w 254310"/>
              <a:gd name="connsiteY15" fmla="*/ 269437 h 299233"/>
              <a:gd name="connsiteX16" fmla="*/ 0 w 254310"/>
              <a:gd name="connsiteY16" fmla="*/ 284180 h 299233"/>
              <a:gd name="connsiteX17" fmla="*/ 14052 w 254310"/>
              <a:gd name="connsiteY17" fmla="*/ 299095 h 299233"/>
              <a:gd name="connsiteX18" fmla="*/ 75420 w 254310"/>
              <a:gd name="connsiteY18" fmla="*/ 299095 h 299233"/>
              <a:gd name="connsiteX19" fmla="*/ 89752 w 254310"/>
              <a:gd name="connsiteY19" fmla="*/ 284331 h 299233"/>
              <a:gd name="connsiteX20" fmla="*/ 75182 w 254310"/>
              <a:gd name="connsiteY20" fmla="*/ 269415 h 299233"/>
              <a:gd name="connsiteX21" fmla="*/ 63267 w 254310"/>
              <a:gd name="connsiteY21" fmla="*/ 269437 h 299233"/>
              <a:gd name="connsiteX22" fmla="*/ 59706 w 254310"/>
              <a:gd name="connsiteY22" fmla="*/ 265746 h 299233"/>
              <a:gd name="connsiteX23" fmla="*/ 59706 w 254310"/>
              <a:gd name="connsiteY23" fmla="*/ 168245 h 299233"/>
              <a:gd name="connsiteX24" fmla="*/ 63440 w 254310"/>
              <a:gd name="connsiteY24" fmla="*/ 164381 h 299233"/>
              <a:gd name="connsiteX25" fmla="*/ 235994 w 254310"/>
              <a:gd name="connsiteY25" fmla="*/ 164467 h 299233"/>
              <a:gd name="connsiteX26" fmla="*/ 240548 w 254310"/>
              <a:gd name="connsiteY26" fmla="*/ 164381 h 299233"/>
              <a:gd name="connsiteX27" fmla="*/ 250823 w 254310"/>
              <a:gd name="connsiteY27" fmla="*/ 159092 h 299233"/>
              <a:gd name="connsiteX28" fmla="*/ 250542 w 254310"/>
              <a:gd name="connsiteY28" fmla="*/ 139471 h 299233"/>
              <a:gd name="connsiteX29" fmla="*/ 228374 w 254310"/>
              <a:gd name="connsiteY29" fmla="*/ 147091 h 299233"/>
              <a:gd name="connsiteX30" fmla="*/ 69311 w 254310"/>
              <a:gd name="connsiteY30" fmla="*/ 147091 h 299233"/>
              <a:gd name="connsiteX31" fmla="*/ 59749 w 254310"/>
              <a:gd name="connsiteY31" fmla="*/ 138349 h 299233"/>
              <a:gd name="connsiteX32" fmla="*/ 59749 w 254310"/>
              <a:gd name="connsiteY32" fmla="*/ 40999 h 299233"/>
              <a:gd name="connsiteX33" fmla="*/ 69311 w 254310"/>
              <a:gd name="connsiteY33" fmla="*/ 32257 h 299233"/>
              <a:gd name="connsiteX34" fmla="*/ 228374 w 254310"/>
              <a:gd name="connsiteY34" fmla="*/ 32257 h 299233"/>
              <a:gd name="connsiteX35" fmla="*/ 230166 w 254310"/>
              <a:gd name="connsiteY35" fmla="*/ 32321 h 299233"/>
              <a:gd name="connsiteX36" fmla="*/ 205191 w 254310"/>
              <a:gd name="connsiteY36" fmla="*/ 62757 h 299233"/>
              <a:gd name="connsiteX37" fmla="*/ 187901 w 254310"/>
              <a:gd name="connsiteY37" fmla="*/ 83824 h 299233"/>
              <a:gd name="connsiteX38" fmla="*/ 187901 w 254310"/>
              <a:gd name="connsiteY38" fmla="*/ 95524 h 299233"/>
              <a:gd name="connsiteX39" fmla="*/ 228763 w 254310"/>
              <a:gd name="connsiteY39" fmla="*/ 145343 h 299233"/>
              <a:gd name="connsiteX40" fmla="*/ 229842 w 254310"/>
              <a:gd name="connsiteY40" fmla="*/ 146702 h 299233"/>
              <a:gd name="connsiteX41" fmla="*/ 228309 w 254310"/>
              <a:gd name="connsiteY41" fmla="*/ 147069 h 299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4310" h="299233">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w="2099" cap="flat">
            <a:noFill/>
            <a:prstDash val="solid"/>
            <a:miter/>
          </a:ln>
        </p:spPr>
        <p:txBody>
          <a:bodyPr rtlCol="0" anchor="ctr"/>
          <a:lstStyle/>
          <a:p>
            <a:endParaRPr lang="en-IN"/>
          </a:p>
        </p:txBody>
      </p:sp>
      <p:sp>
        <p:nvSpPr>
          <p:cNvPr id="20" name="TextBox 19">
            <a:hlinkClick r:id="rId7" action="ppaction://hlinksldjump"/>
            <a:extLst>
              <a:ext uri="{FF2B5EF4-FFF2-40B4-BE49-F238E27FC236}">
                <a16:creationId xmlns:a16="http://schemas.microsoft.com/office/drawing/2014/main" id="{DBD7492E-2CD4-61A0-9EEE-CEE4E61AED9D}"/>
              </a:ext>
            </a:extLst>
          </p:cNvPr>
          <p:cNvSpPr txBox="1"/>
          <p:nvPr/>
        </p:nvSpPr>
        <p:spPr>
          <a:xfrm>
            <a:off x="778563" y="2830680"/>
            <a:ext cx="1178528" cy="276999"/>
          </a:xfrm>
          <a:prstGeom prst="rect">
            <a:avLst/>
          </a:prstGeom>
          <a:noFill/>
        </p:spPr>
        <p:txBody>
          <a:bodyPr wrap="none" rtlCol="0">
            <a:spAutoFit/>
          </a:bodyPr>
          <a:lstStyle/>
          <a:p>
            <a:r>
              <a:rPr lang="en-IN" sz="1200">
                <a:solidFill>
                  <a:srgbClr val="B4B5B2"/>
                </a:solidFill>
                <a:latin typeface="Poppins Medium" panose="00000600000000000000" pitchFamily="50" charset="0"/>
                <a:cs typeface="Poppins Medium" panose="00000600000000000000" pitchFamily="50" charset="0"/>
              </a:rPr>
              <a:t>Visualisation</a:t>
            </a:r>
          </a:p>
        </p:txBody>
      </p:sp>
      <p:grpSp>
        <p:nvGrpSpPr>
          <p:cNvPr id="88" name="Group 87">
            <a:extLst>
              <a:ext uri="{FF2B5EF4-FFF2-40B4-BE49-F238E27FC236}">
                <a16:creationId xmlns:a16="http://schemas.microsoft.com/office/drawing/2014/main" id="{5202437B-09C4-B9C2-DFB9-8FE4C3A1D94B}"/>
              </a:ext>
            </a:extLst>
          </p:cNvPr>
          <p:cNvGrpSpPr/>
          <p:nvPr/>
        </p:nvGrpSpPr>
        <p:grpSpPr>
          <a:xfrm>
            <a:off x="350958" y="2830680"/>
            <a:ext cx="203671" cy="203671"/>
            <a:chOff x="5762625" y="3095625"/>
            <a:chExt cx="665130" cy="665130"/>
          </a:xfrm>
        </p:grpSpPr>
        <p:sp>
          <p:nvSpPr>
            <p:cNvPr id="64" name="Freeform: Shape 63">
              <a:hlinkClick r:id="rId7" action="ppaction://hlinksldjump"/>
              <a:extLst>
                <a:ext uri="{FF2B5EF4-FFF2-40B4-BE49-F238E27FC236}">
                  <a16:creationId xmlns:a16="http://schemas.microsoft.com/office/drawing/2014/main" id="{1026419F-9D4F-D6A0-6D28-43C551A1C434}"/>
                </a:ext>
              </a:extLst>
            </p:cNvPr>
            <p:cNvSpPr/>
            <p:nvPr/>
          </p:nvSpPr>
          <p:spPr>
            <a:xfrm>
              <a:off x="5762625" y="3095625"/>
              <a:ext cx="665130" cy="665130"/>
            </a:xfrm>
            <a:custGeom>
              <a:avLst/>
              <a:gdLst>
                <a:gd name="connsiteX0" fmla="*/ 663035 w 665130"/>
                <a:gd name="connsiteY0" fmla="*/ 100298 h 665130"/>
                <a:gd name="connsiteX1" fmla="*/ 540639 w 665130"/>
                <a:gd name="connsiteY1" fmla="*/ 0 h 665130"/>
                <a:gd name="connsiteX2" fmla="*/ 332804 w 665130"/>
                <a:gd name="connsiteY2" fmla="*/ 0 h 665130"/>
                <a:gd name="connsiteX3" fmla="*/ 124111 w 665130"/>
                <a:gd name="connsiteY3" fmla="*/ 0 h 665130"/>
                <a:gd name="connsiteX4" fmla="*/ 0 w 665130"/>
                <a:gd name="connsiteY4" fmla="*/ 124397 h 665130"/>
                <a:gd name="connsiteX5" fmla="*/ 0 w 665130"/>
                <a:gd name="connsiteY5" fmla="*/ 540830 h 665130"/>
                <a:gd name="connsiteX6" fmla="*/ 2191 w 665130"/>
                <a:gd name="connsiteY6" fmla="*/ 565118 h 665130"/>
                <a:gd name="connsiteX7" fmla="*/ 124778 w 665130"/>
                <a:gd name="connsiteY7" fmla="*/ 665131 h 665130"/>
                <a:gd name="connsiteX8" fmla="*/ 531590 w 665130"/>
                <a:gd name="connsiteY8" fmla="*/ 665131 h 665130"/>
                <a:gd name="connsiteX9" fmla="*/ 553784 w 665130"/>
                <a:gd name="connsiteY9" fmla="*/ 663988 h 665130"/>
                <a:gd name="connsiteX10" fmla="*/ 665131 w 665130"/>
                <a:gd name="connsiteY10" fmla="*/ 540258 h 665130"/>
                <a:gd name="connsiteX11" fmla="*/ 665131 w 665130"/>
                <a:gd name="connsiteY11" fmla="*/ 124587 h 665130"/>
                <a:gd name="connsiteX12" fmla="*/ 662940 w 665130"/>
                <a:gd name="connsiteY12" fmla="*/ 100203 h 665130"/>
                <a:gd name="connsiteX13" fmla="*/ 47530 w 665130"/>
                <a:gd name="connsiteY13" fmla="*/ 126683 h 665130"/>
                <a:gd name="connsiteX14" fmla="*/ 126778 w 665130"/>
                <a:gd name="connsiteY14" fmla="*/ 47530 h 665130"/>
                <a:gd name="connsiteX15" fmla="*/ 538734 w 665130"/>
                <a:gd name="connsiteY15" fmla="*/ 47530 h 665130"/>
                <a:gd name="connsiteX16" fmla="*/ 617696 w 665130"/>
                <a:gd name="connsiteY16" fmla="*/ 126206 h 665130"/>
                <a:gd name="connsiteX17" fmla="*/ 617696 w 665130"/>
                <a:gd name="connsiteY17" fmla="*/ 438626 h 665130"/>
                <a:gd name="connsiteX18" fmla="*/ 617696 w 665130"/>
                <a:gd name="connsiteY18" fmla="*/ 446246 h 665130"/>
                <a:gd name="connsiteX19" fmla="*/ 513779 w 665130"/>
                <a:gd name="connsiteY19" fmla="*/ 342233 h 665130"/>
                <a:gd name="connsiteX20" fmla="*/ 496729 w 665130"/>
                <a:gd name="connsiteY20" fmla="*/ 332708 h 665130"/>
                <a:gd name="connsiteX21" fmla="*/ 475583 w 665130"/>
                <a:gd name="connsiteY21" fmla="*/ 341281 h 665130"/>
                <a:gd name="connsiteX22" fmla="*/ 382810 w 665130"/>
                <a:gd name="connsiteY22" fmla="*/ 434340 h 665130"/>
                <a:gd name="connsiteX23" fmla="*/ 372713 w 665130"/>
                <a:gd name="connsiteY23" fmla="*/ 434340 h 665130"/>
                <a:gd name="connsiteX24" fmla="*/ 174974 w 665130"/>
                <a:gd name="connsiteY24" fmla="*/ 236411 h 665130"/>
                <a:gd name="connsiteX25" fmla="*/ 134207 w 665130"/>
                <a:gd name="connsiteY25" fmla="*/ 236220 h 665130"/>
                <a:gd name="connsiteX26" fmla="*/ 48673 w 665130"/>
                <a:gd name="connsiteY26" fmla="*/ 321755 h 665130"/>
                <a:gd name="connsiteX27" fmla="*/ 47625 w 665130"/>
                <a:gd name="connsiteY27" fmla="*/ 315182 h 665130"/>
                <a:gd name="connsiteX28" fmla="*/ 47625 w 665130"/>
                <a:gd name="connsiteY28" fmla="*/ 126683 h 665130"/>
                <a:gd name="connsiteX29" fmla="*/ 487299 w 665130"/>
                <a:gd name="connsiteY29" fmla="*/ 617696 h 665130"/>
                <a:gd name="connsiteX30" fmla="*/ 356711 w 665130"/>
                <a:gd name="connsiteY30" fmla="*/ 617696 h 665130"/>
                <a:gd name="connsiteX31" fmla="*/ 125825 w 665130"/>
                <a:gd name="connsiteY31" fmla="*/ 617696 h 665130"/>
                <a:gd name="connsiteX32" fmla="*/ 48387 w 665130"/>
                <a:gd name="connsiteY32" fmla="*/ 552355 h 665130"/>
                <a:gd name="connsiteX33" fmla="*/ 47625 w 665130"/>
                <a:gd name="connsiteY33" fmla="*/ 540544 h 665130"/>
                <a:gd name="connsiteX34" fmla="*/ 47530 w 665130"/>
                <a:gd name="connsiteY34" fmla="*/ 395764 h 665130"/>
                <a:gd name="connsiteX35" fmla="*/ 52007 w 665130"/>
                <a:gd name="connsiteY35" fmla="*/ 385572 h 665130"/>
                <a:gd name="connsiteX36" fmla="*/ 149638 w 665130"/>
                <a:gd name="connsiteY36" fmla="*/ 287941 h 665130"/>
                <a:gd name="connsiteX37" fmla="*/ 159258 w 665130"/>
                <a:gd name="connsiteY37" fmla="*/ 287560 h 665130"/>
                <a:gd name="connsiteX38" fmla="*/ 484537 w 665130"/>
                <a:gd name="connsiteY38" fmla="*/ 613124 h 665130"/>
                <a:gd name="connsiteX39" fmla="*/ 488347 w 665130"/>
                <a:gd name="connsiteY39" fmla="*/ 616363 h 665130"/>
                <a:gd name="connsiteX40" fmla="*/ 487394 w 665130"/>
                <a:gd name="connsiteY40" fmla="*/ 617792 h 665130"/>
                <a:gd name="connsiteX41" fmla="*/ 597503 w 665130"/>
                <a:gd name="connsiteY41" fmla="*/ 593217 h 665130"/>
                <a:gd name="connsiteX42" fmla="*/ 560451 w 665130"/>
                <a:gd name="connsiteY42" fmla="*/ 615220 h 665130"/>
                <a:gd name="connsiteX43" fmla="*/ 551307 w 665130"/>
                <a:gd name="connsiteY43" fmla="*/ 612934 h 665130"/>
                <a:gd name="connsiteX44" fmla="*/ 414909 w 665130"/>
                <a:gd name="connsiteY44" fmla="*/ 476536 h 665130"/>
                <a:gd name="connsiteX45" fmla="*/ 414814 w 665130"/>
                <a:gd name="connsiteY45" fmla="*/ 469201 h 665130"/>
                <a:gd name="connsiteX46" fmla="*/ 490347 w 665130"/>
                <a:gd name="connsiteY46" fmla="*/ 393668 h 665130"/>
                <a:gd name="connsiteX47" fmla="*/ 497872 w 665130"/>
                <a:gd name="connsiteY47" fmla="*/ 393478 h 665130"/>
                <a:gd name="connsiteX48" fmla="*/ 614839 w 665130"/>
                <a:gd name="connsiteY48" fmla="*/ 510540 h 665130"/>
                <a:gd name="connsiteX49" fmla="*/ 617792 w 665130"/>
                <a:gd name="connsiteY49" fmla="*/ 517684 h 665130"/>
                <a:gd name="connsiteX50" fmla="*/ 617792 w 665130"/>
                <a:gd name="connsiteY50" fmla="*/ 534734 h 665130"/>
                <a:gd name="connsiteX51" fmla="*/ 597599 w 665130"/>
                <a:gd name="connsiteY51" fmla="*/ 593312 h 665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65130" h="66513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w="9525" cap="flat">
              <a:noFill/>
              <a:prstDash val="solid"/>
              <a:miter/>
            </a:ln>
          </p:spPr>
          <p:txBody>
            <a:bodyPr rtlCol="0" anchor="ctr"/>
            <a:lstStyle/>
            <a:p>
              <a:endParaRPr lang="en-IN"/>
            </a:p>
          </p:txBody>
        </p:sp>
        <p:sp>
          <p:nvSpPr>
            <p:cNvPr id="79" name="Freeform: Shape 78">
              <a:hlinkClick r:id="rId7" action="ppaction://hlinksldjump"/>
              <a:extLst>
                <a:ext uri="{FF2B5EF4-FFF2-40B4-BE49-F238E27FC236}">
                  <a16:creationId xmlns:a16="http://schemas.microsoft.com/office/drawing/2014/main" id="{658172E2-3787-64CE-5910-C25C444076A5}"/>
                </a:ext>
              </a:extLst>
            </p:cNvPr>
            <p:cNvSpPr/>
            <p:nvPr/>
          </p:nvSpPr>
          <p:spPr>
            <a:xfrm>
              <a:off x="6166578" y="3190683"/>
              <a:ext cx="166213" cy="166307"/>
            </a:xfrm>
            <a:custGeom>
              <a:avLst/>
              <a:gdLst>
                <a:gd name="connsiteX0" fmla="*/ 83345 w 166213"/>
                <a:gd name="connsiteY0" fmla="*/ 166307 h 166307"/>
                <a:gd name="connsiteX1" fmla="*/ 166213 w 166213"/>
                <a:gd name="connsiteY1" fmla="*/ 83821 h 166307"/>
                <a:gd name="connsiteX2" fmla="*/ 83250 w 166213"/>
                <a:gd name="connsiteY2" fmla="*/ 1 h 166307"/>
                <a:gd name="connsiteX3" fmla="*/ 2 w 166213"/>
                <a:gd name="connsiteY3" fmla="*/ 82011 h 166307"/>
                <a:gd name="connsiteX4" fmla="*/ 83345 w 166213"/>
                <a:gd name="connsiteY4" fmla="*/ 166212 h 166307"/>
                <a:gd name="connsiteX5" fmla="*/ 82869 w 166213"/>
                <a:gd name="connsiteY5" fmla="*/ 47530 h 166307"/>
                <a:gd name="connsiteX6" fmla="*/ 118683 w 166213"/>
                <a:gd name="connsiteY6" fmla="*/ 83344 h 166307"/>
                <a:gd name="connsiteX7" fmla="*/ 83250 w 166213"/>
                <a:gd name="connsiteY7" fmla="*/ 118777 h 166307"/>
                <a:gd name="connsiteX8" fmla="*/ 47436 w 166213"/>
                <a:gd name="connsiteY8" fmla="*/ 82963 h 166307"/>
                <a:gd name="connsiteX9" fmla="*/ 82869 w 166213"/>
                <a:gd name="connsiteY9" fmla="*/ 47530 h 16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213" h="166307">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w="9525" cap="flat">
              <a:noFill/>
              <a:prstDash val="solid"/>
              <a:miter/>
            </a:ln>
          </p:spPr>
          <p:txBody>
            <a:bodyPr rtlCol="0" anchor="ctr"/>
            <a:lstStyle/>
            <a:p>
              <a:endParaRPr lang="en-IN"/>
            </a:p>
          </p:txBody>
        </p:sp>
      </p:grpSp>
      <p:sp>
        <p:nvSpPr>
          <p:cNvPr id="92" name="TextBox 91">
            <a:extLst>
              <a:ext uri="{FF2B5EF4-FFF2-40B4-BE49-F238E27FC236}">
                <a16:creationId xmlns:a16="http://schemas.microsoft.com/office/drawing/2014/main" id="{232C2ADA-8B7B-4990-FB78-B27C9A79E87E}"/>
              </a:ext>
            </a:extLst>
          </p:cNvPr>
          <p:cNvSpPr txBox="1"/>
          <p:nvPr/>
        </p:nvSpPr>
        <p:spPr>
          <a:xfrm>
            <a:off x="3216686" y="1649002"/>
            <a:ext cx="2879314" cy="769441"/>
          </a:xfrm>
          <a:prstGeom prst="rect">
            <a:avLst/>
          </a:prstGeom>
          <a:noFill/>
        </p:spPr>
        <p:txBody>
          <a:bodyPr wrap="none" rtlCol="0">
            <a:spAutoFit/>
          </a:bodyPr>
          <a:lstStyle/>
          <a:p>
            <a:r>
              <a:rPr lang="en-IN" sz="4400">
                <a:solidFill>
                  <a:srgbClr val="1ED760"/>
                </a:solidFill>
                <a:latin typeface="Poppins Medium" panose="00000600000000000000" pitchFamily="50" charset="0"/>
                <a:cs typeface="Poppins Medium" panose="00000600000000000000" pitchFamily="50" charset="0"/>
              </a:rPr>
              <a:t>Welcome</a:t>
            </a:r>
          </a:p>
        </p:txBody>
      </p:sp>
      <p:sp>
        <p:nvSpPr>
          <p:cNvPr id="103" name="Freeform: Shape 102">
            <a:extLst>
              <a:ext uri="{FF2B5EF4-FFF2-40B4-BE49-F238E27FC236}">
                <a16:creationId xmlns:a16="http://schemas.microsoft.com/office/drawing/2014/main" id="{29B0C45B-43BB-5FBD-2EEB-988D2B901594}"/>
              </a:ext>
            </a:extLst>
          </p:cNvPr>
          <p:cNvSpPr/>
          <p:nvPr/>
        </p:nvSpPr>
        <p:spPr>
          <a:xfrm>
            <a:off x="4895682" y="4049726"/>
            <a:ext cx="8096" cy="857"/>
          </a:xfrm>
          <a:custGeom>
            <a:avLst/>
            <a:gdLst>
              <a:gd name="connsiteX0" fmla="*/ 8096 w 8096"/>
              <a:gd name="connsiteY0" fmla="*/ 0 h 857"/>
              <a:gd name="connsiteX1" fmla="*/ 0 w 8096"/>
              <a:gd name="connsiteY1" fmla="*/ 0 h 857"/>
              <a:gd name="connsiteX2" fmla="*/ 8096 w 8096"/>
              <a:gd name="connsiteY2" fmla="*/ 0 h 857"/>
            </a:gdLst>
            <a:ahLst/>
            <a:cxnLst>
              <a:cxn ang="0">
                <a:pos x="connsiteX0" y="connsiteY0"/>
              </a:cxn>
              <a:cxn ang="0">
                <a:pos x="connsiteX1" y="connsiteY1"/>
              </a:cxn>
              <a:cxn ang="0">
                <a:pos x="connsiteX2" y="connsiteY2"/>
              </a:cxn>
            </a:cxnLst>
            <a:rect l="l" t="t" r="r" b="b"/>
            <a:pathLst>
              <a:path w="8096" h="857">
                <a:moveTo>
                  <a:pt x="8096" y="0"/>
                </a:moveTo>
                <a:lnTo>
                  <a:pt x="0" y="0"/>
                </a:lnTo>
                <a:cubicBezTo>
                  <a:pt x="2667" y="1143"/>
                  <a:pt x="5429" y="1143"/>
                  <a:pt x="8096" y="0"/>
                </a:cubicBezTo>
                <a:close/>
              </a:path>
            </a:pathLst>
          </a:custGeom>
          <a:solidFill>
            <a:srgbClr val="191919"/>
          </a:solidFill>
          <a:ln w="9525"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74C5E675-701B-8094-F5F5-D71CAAE61688}"/>
              </a:ext>
            </a:extLst>
          </p:cNvPr>
          <p:cNvSpPr/>
          <p:nvPr/>
        </p:nvSpPr>
        <p:spPr>
          <a:xfrm>
            <a:off x="4895682" y="4049726"/>
            <a:ext cx="8096" cy="1572"/>
          </a:xfrm>
          <a:custGeom>
            <a:avLst/>
            <a:gdLst>
              <a:gd name="connsiteX0" fmla="*/ 8096 w 8096"/>
              <a:gd name="connsiteY0" fmla="*/ 0 h 1572"/>
              <a:gd name="connsiteX1" fmla="*/ 0 w 8096"/>
              <a:gd name="connsiteY1" fmla="*/ 0 h 1572"/>
              <a:gd name="connsiteX2" fmla="*/ 8096 w 8096"/>
              <a:gd name="connsiteY2" fmla="*/ 0 h 1572"/>
            </a:gdLst>
            <a:ahLst/>
            <a:cxnLst>
              <a:cxn ang="0">
                <a:pos x="connsiteX0" y="connsiteY0"/>
              </a:cxn>
              <a:cxn ang="0">
                <a:pos x="connsiteX1" y="connsiteY1"/>
              </a:cxn>
              <a:cxn ang="0">
                <a:pos x="connsiteX2" y="connsiteY2"/>
              </a:cxn>
            </a:cxnLst>
            <a:rect l="l" t="t" r="r" b="b"/>
            <a:pathLst>
              <a:path w="8096" h="1572">
                <a:moveTo>
                  <a:pt x="8096" y="0"/>
                </a:moveTo>
                <a:cubicBezTo>
                  <a:pt x="5429" y="1143"/>
                  <a:pt x="2667" y="1143"/>
                  <a:pt x="0" y="0"/>
                </a:cubicBezTo>
                <a:cubicBezTo>
                  <a:pt x="2667" y="2191"/>
                  <a:pt x="5429" y="2000"/>
                  <a:pt x="8096" y="0"/>
                </a:cubicBezTo>
                <a:close/>
              </a:path>
            </a:pathLst>
          </a:custGeom>
          <a:solidFill>
            <a:srgbClr val="191919"/>
          </a:solidFill>
          <a:ln w="9525" cap="flat">
            <a:noFill/>
            <a:prstDash val="solid"/>
            <a:miter/>
          </a:ln>
        </p:spPr>
        <p:txBody>
          <a:bodyPr rtlCol="0" anchor="ctr"/>
          <a:lstStyle/>
          <a:p>
            <a:endParaRPr lang="en-IN"/>
          </a:p>
        </p:txBody>
      </p:sp>
      <p:grpSp>
        <p:nvGrpSpPr>
          <p:cNvPr id="144" name="Group 143">
            <a:extLst>
              <a:ext uri="{FF2B5EF4-FFF2-40B4-BE49-F238E27FC236}">
                <a16:creationId xmlns:a16="http://schemas.microsoft.com/office/drawing/2014/main" id="{264C77AC-6E12-D550-819C-EA9CFBBD3724}"/>
              </a:ext>
            </a:extLst>
          </p:cNvPr>
          <p:cNvGrpSpPr/>
          <p:nvPr/>
        </p:nvGrpSpPr>
        <p:grpSpPr>
          <a:xfrm>
            <a:off x="3320984" y="4415710"/>
            <a:ext cx="1986353" cy="585340"/>
            <a:chOff x="3660298" y="4527635"/>
            <a:chExt cx="1986353" cy="585340"/>
          </a:xfrm>
        </p:grpSpPr>
        <p:sp>
          <p:nvSpPr>
            <p:cNvPr id="130" name="Rectangle: Rounded Corners 129">
              <a:extLst>
                <a:ext uri="{FF2B5EF4-FFF2-40B4-BE49-F238E27FC236}">
                  <a16:creationId xmlns:a16="http://schemas.microsoft.com/office/drawing/2014/main" id="{DE0006AF-31CB-231E-D4F6-D868DFE9BE73}"/>
                </a:ext>
              </a:extLst>
            </p:cNvPr>
            <p:cNvSpPr/>
            <p:nvPr/>
          </p:nvSpPr>
          <p:spPr>
            <a:xfrm>
              <a:off x="3660298" y="4527635"/>
              <a:ext cx="1986353" cy="585340"/>
            </a:xfrm>
            <a:prstGeom prst="roundRect">
              <a:avLst>
                <a:gd name="adj" fmla="val 50000"/>
              </a:avLst>
            </a:prstGeom>
            <a:solidFill>
              <a:srgbClr val="1ED76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 name="TextBox 130">
              <a:extLst>
                <a:ext uri="{FF2B5EF4-FFF2-40B4-BE49-F238E27FC236}">
                  <a16:creationId xmlns:a16="http://schemas.microsoft.com/office/drawing/2014/main" id="{9B399B2D-B4AD-4519-5980-902ACC86562F}"/>
                </a:ext>
              </a:extLst>
            </p:cNvPr>
            <p:cNvSpPr txBox="1"/>
            <p:nvPr/>
          </p:nvSpPr>
          <p:spPr>
            <a:xfrm>
              <a:off x="4262983" y="4640564"/>
              <a:ext cx="780983" cy="430887"/>
            </a:xfrm>
            <a:prstGeom prst="rect">
              <a:avLst/>
            </a:prstGeom>
            <a:noFill/>
          </p:spPr>
          <p:txBody>
            <a:bodyPr wrap="none" rtlCol="0">
              <a:spAutoFit/>
            </a:bodyPr>
            <a:lstStyle/>
            <a:p>
              <a:pPr algn="ctr"/>
              <a:r>
                <a:rPr lang="en-IN" sz="2200">
                  <a:solidFill>
                    <a:schemeClr val="bg1"/>
                  </a:solidFill>
                  <a:latin typeface="Poppins Medium" panose="00000600000000000000" pitchFamily="50" charset="0"/>
                  <a:cs typeface="Poppins Medium" panose="00000600000000000000" pitchFamily="50" charset="0"/>
                </a:rPr>
                <a:t>Play</a:t>
              </a:r>
            </a:p>
          </p:txBody>
        </p:sp>
      </p:grpSp>
      <p:grpSp>
        <p:nvGrpSpPr>
          <p:cNvPr id="143" name="Group 142">
            <a:extLst>
              <a:ext uri="{FF2B5EF4-FFF2-40B4-BE49-F238E27FC236}">
                <a16:creationId xmlns:a16="http://schemas.microsoft.com/office/drawing/2014/main" id="{7CCD7FD8-70CD-8FA0-78C1-11A113F427C6}"/>
              </a:ext>
            </a:extLst>
          </p:cNvPr>
          <p:cNvGrpSpPr/>
          <p:nvPr/>
        </p:nvGrpSpPr>
        <p:grpSpPr>
          <a:xfrm>
            <a:off x="5710424" y="4415710"/>
            <a:ext cx="1986353" cy="585340"/>
            <a:chOff x="6096000" y="4527635"/>
            <a:chExt cx="1986353" cy="585340"/>
          </a:xfrm>
        </p:grpSpPr>
        <p:sp>
          <p:nvSpPr>
            <p:cNvPr id="134" name="Rectangle: Rounded Corners 133">
              <a:extLst>
                <a:ext uri="{FF2B5EF4-FFF2-40B4-BE49-F238E27FC236}">
                  <a16:creationId xmlns:a16="http://schemas.microsoft.com/office/drawing/2014/main" id="{DCF34284-4ECD-5A3E-7B23-7CB453163349}"/>
                </a:ext>
              </a:extLst>
            </p:cNvPr>
            <p:cNvSpPr/>
            <p:nvPr/>
          </p:nvSpPr>
          <p:spPr>
            <a:xfrm>
              <a:off x="6096000" y="4527635"/>
              <a:ext cx="1986353" cy="585340"/>
            </a:xfrm>
            <a:prstGeom prst="roundRect">
              <a:avLst>
                <a:gd name="adj" fmla="val 5000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5" name="TextBox 134">
              <a:extLst>
                <a:ext uri="{FF2B5EF4-FFF2-40B4-BE49-F238E27FC236}">
                  <a16:creationId xmlns:a16="http://schemas.microsoft.com/office/drawing/2014/main" id="{5BB3C482-6436-283A-CBED-C315BA5304DF}"/>
                </a:ext>
              </a:extLst>
            </p:cNvPr>
            <p:cNvSpPr txBox="1"/>
            <p:nvPr/>
          </p:nvSpPr>
          <p:spPr>
            <a:xfrm>
              <a:off x="6554414" y="4640564"/>
              <a:ext cx="1069524" cy="430887"/>
            </a:xfrm>
            <a:prstGeom prst="rect">
              <a:avLst/>
            </a:prstGeom>
            <a:noFill/>
          </p:spPr>
          <p:txBody>
            <a:bodyPr wrap="none" rtlCol="0">
              <a:spAutoFit/>
            </a:bodyPr>
            <a:lstStyle/>
            <a:p>
              <a:pPr algn="ctr"/>
              <a:r>
                <a:rPr lang="en-IN" sz="2200">
                  <a:solidFill>
                    <a:schemeClr val="bg1"/>
                  </a:solidFill>
                  <a:latin typeface="Poppins Medium" panose="00000600000000000000" pitchFamily="50" charset="0"/>
                  <a:cs typeface="Poppins Medium" panose="00000600000000000000" pitchFamily="50" charset="0"/>
                </a:rPr>
                <a:t>Follow</a:t>
              </a:r>
            </a:p>
          </p:txBody>
        </p:sp>
      </p:grpSp>
      <p:grpSp>
        <p:nvGrpSpPr>
          <p:cNvPr id="142" name="Group 141">
            <a:extLst>
              <a:ext uri="{FF2B5EF4-FFF2-40B4-BE49-F238E27FC236}">
                <a16:creationId xmlns:a16="http://schemas.microsoft.com/office/drawing/2014/main" id="{26CF7FD9-2F2E-7BD1-706B-E16DA55CE7AD}"/>
              </a:ext>
            </a:extLst>
          </p:cNvPr>
          <p:cNvGrpSpPr/>
          <p:nvPr/>
        </p:nvGrpSpPr>
        <p:grpSpPr>
          <a:xfrm>
            <a:off x="8099864" y="4681366"/>
            <a:ext cx="361410" cy="70427"/>
            <a:chOff x="8439178" y="4793291"/>
            <a:chExt cx="361410" cy="70427"/>
          </a:xfrm>
        </p:grpSpPr>
        <p:sp>
          <p:nvSpPr>
            <p:cNvPr id="137" name="Oval 136">
              <a:extLst>
                <a:ext uri="{FF2B5EF4-FFF2-40B4-BE49-F238E27FC236}">
                  <a16:creationId xmlns:a16="http://schemas.microsoft.com/office/drawing/2014/main" id="{C47EE6C9-0F5E-321F-508D-CF1B448127FD}"/>
                </a:ext>
              </a:extLst>
            </p:cNvPr>
            <p:cNvSpPr/>
            <p:nvPr/>
          </p:nvSpPr>
          <p:spPr>
            <a:xfrm>
              <a:off x="8439178" y="4793291"/>
              <a:ext cx="70427" cy="70427"/>
            </a:xfrm>
            <a:prstGeom prst="ellipse">
              <a:avLst/>
            </a:prstGeom>
            <a:solidFill>
              <a:srgbClr val="B4B5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 name="Oval 137">
              <a:extLst>
                <a:ext uri="{FF2B5EF4-FFF2-40B4-BE49-F238E27FC236}">
                  <a16:creationId xmlns:a16="http://schemas.microsoft.com/office/drawing/2014/main" id="{144A5030-D66D-D18E-5828-038F2F37BCCA}"/>
                </a:ext>
              </a:extLst>
            </p:cNvPr>
            <p:cNvSpPr/>
            <p:nvPr/>
          </p:nvSpPr>
          <p:spPr>
            <a:xfrm>
              <a:off x="8585904" y="4793291"/>
              <a:ext cx="70427" cy="70427"/>
            </a:xfrm>
            <a:prstGeom prst="ellipse">
              <a:avLst/>
            </a:prstGeom>
            <a:solidFill>
              <a:srgbClr val="B4B5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9" name="Oval 138">
              <a:extLst>
                <a:ext uri="{FF2B5EF4-FFF2-40B4-BE49-F238E27FC236}">
                  <a16:creationId xmlns:a16="http://schemas.microsoft.com/office/drawing/2014/main" id="{F2D7FC6B-3C09-EB09-0492-7F0722E8B635}"/>
                </a:ext>
              </a:extLst>
            </p:cNvPr>
            <p:cNvSpPr/>
            <p:nvPr/>
          </p:nvSpPr>
          <p:spPr>
            <a:xfrm>
              <a:off x="8730161" y="4793291"/>
              <a:ext cx="70427" cy="70427"/>
            </a:xfrm>
            <a:prstGeom prst="ellipse">
              <a:avLst/>
            </a:prstGeom>
            <a:solidFill>
              <a:srgbClr val="B4B5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Box 1">
            <a:extLst>
              <a:ext uri="{FF2B5EF4-FFF2-40B4-BE49-F238E27FC236}">
                <a16:creationId xmlns:a16="http://schemas.microsoft.com/office/drawing/2014/main" id="{690527A8-9C11-EA63-6672-83E7C285EF24}"/>
              </a:ext>
            </a:extLst>
          </p:cNvPr>
          <p:cNvSpPr txBox="1"/>
          <p:nvPr/>
        </p:nvSpPr>
        <p:spPr>
          <a:xfrm>
            <a:off x="3216685" y="2584707"/>
            <a:ext cx="8575264" cy="896656"/>
          </a:xfrm>
          <a:prstGeom prst="rect">
            <a:avLst/>
          </a:prstGeom>
          <a:noFill/>
        </p:spPr>
        <p:txBody>
          <a:bodyPr wrap="square" lIns="91440" tIns="45720" rIns="91440" bIns="45720" rtlCol="0" anchor="t">
            <a:spAutoFit/>
          </a:bodyPr>
          <a:lstStyle/>
          <a:p>
            <a:pPr>
              <a:lnSpc>
                <a:spcPct val="150000"/>
              </a:lnSpc>
            </a:pPr>
            <a:r>
              <a:rPr lang="en-IN" sz="1200">
                <a:solidFill>
                  <a:srgbClr val="B4B5B2"/>
                </a:solidFill>
              </a:rPr>
              <a:t>Music streaming platforms, led by Spotify, have revolutionized the way music reaches listeners, allowing for instant global distribution. This presentation shows the factors that are driving song popularity on streaming platforms using the Spotify Most Streamed Songs Dataset, sourced from Kaggle.</a:t>
            </a:r>
          </a:p>
        </p:txBody>
      </p:sp>
      <p:sp>
        <p:nvSpPr>
          <p:cNvPr id="10" name="TextBox 9">
            <a:hlinkClick r:id="rId8" action="ppaction://hlinksldjump"/>
            <a:extLst>
              <a:ext uri="{FF2B5EF4-FFF2-40B4-BE49-F238E27FC236}">
                <a16:creationId xmlns:a16="http://schemas.microsoft.com/office/drawing/2014/main" id="{F6582FCF-E15D-0C9A-C19C-C0CFE2EC4865}"/>
              </a:ext>
            </a:extLst>
          </p:cNvPr>
          <p:cNvSpPr txBox="1"/>
          <p:nvPr/>
        </p:nvSpPr>
        <p:spPr>
          <a:xfrm>
            <a:off x="787640" y="4012357"/>
            <a:ext cx="989373" cy="276999"/>
          </a:xfrm>
          <a:prstGeom prst="rect">
            <a:avLst/>
          </a:prstGeom>
          <a:noFill/>
        </p:spPr>
        <p:txBody>
          <a:bodyPr wrap="none" rtlCol="0">
            <a:spAutoFit/>
          </a:bodyPr>
          <a:lstStyle/>
          <a:p>
            <a:r>
              <a:rPr lang="en-IN" sz="1200">
                <a:solidFill>
                  <a:srgbClr val="B4B5B2"/>
                </a:solidFill>
                <a:latin typeface="Poppins Medium" panose="00000600000000000000" pitchFamily="50" charset="0"/>
                <a:cs typeface="Poppins Medium" panose="00000600000000000000" pitchFamily="50" charset="0"/>
              </a:rPr>
              <a:t>Thank You</a:t>
            </a:r>
          </a:p>
        </p:txBody>
      </p:sp>
      <p:grpSp>
        <p:nvGrpSpPr>
          <p:cNvPr id="11" name="Group 10">
            <a:extLst>
              <a:ext uri="{FF2B5EF4-FFF2-40B4-BE49-F238E27FC236}">
                <a16:creationId xmlns:a16="http://schemas.microsoft.com/office/drawing/2014/main" id="{588083A0-D490-8411-8894-6D7EF4EA8842}"/>
              </a:ext>
            </a:extLst>
          </p:cNvPr>
          <p:cNvGrpSpPr/>
          <p:nvPr/>
        </p:nvGrpSpPr>
        <p:grpSpPr>
          <a:xfrm>
            <a:off x="349638" y="4038527"/>
            <a:ext cx="207664" cy="207733"/>
            <a:chOff x="6124575" y="3380359"/>
            <a:chExt cx="468618" cy="468774"/>
          </a:xfrm>
        </p:grpSpPr>
        <p:sp>
          <p:nvSpPr>
            <p:cNvPr id="14" name="Freeform: Shape 13">
              <a:hlinkClick r:id="rId8" action="ppaction://hlinksldjump"/>
              <a:extLst>
                <a:ext uri="{FF2B5EF4-FFF2-40B4-BE49-F238E27FC236}">
                  <a16:creationId xmlns:a16="http://schemas.microsoft.com/office/drawing/2014/main" id="{91D94C97-6EAF-57FF-A158-48B0D75F1564}"/>
                </a:ext>
              </a:extLst>
            </p:cNvPr>
            <p:cNvSpPr/>
            <p:nvPr/>
          </p:nvSpPr>
          <p:spPr>
            <a:xfrm>
              <a:off x="6124575" y="3380359"/>
              <a:ext cx="468618" cy="468774"/>
            </a:xfrm>
            <a:custGeom>
              <a:avLst/>
              <a:gdLst>
                <a:gd name="connsiteX0" fmla="*/ 468523 w 468618"/>
                <a:gd name="connsiteY0" fmla="*/ 56377 h 468774"/>
                <a:gd name="connsiteX1" fmla="*/ 467951 w 468618"/>
                <a:gd name="connsiteY1" fmla="*/ 47138 h 468774"/>
                <a:gd name="connsiteX2" fmla="*/ 412706 w 468618"/>
                <a:gd name="connsiteY2" fmla="*/ 85 h 468774"/>
                <a:gd name="connsiteX3" fmla="*/ 349270 w 468618"/>
                <a:gd name="connsiteY3" fmla="*/ 85 h 468774"/>
                <a:gd name="connsiteX4" fmla="*/ 290691 w 468618"/>
                <a:gd name="connsiteY4" fmla="*/ 85 h 468774"/>
                <a:gd name="connsiteX5" fmla="*/ 211538 w 468618"/>
                <a:gd name="connsiteY5" fmla="*/ 32946 h 468774"/>
                <a:gd name="connsiteX6" fmla="*/ 17800 w 468618"/>
                <a:gd name="connsiteY6" fmla="*/ 227065 h 468774"/>
                <a:gd name="connsiteX7" fmla="*/ 17705 w 468618"/>
                <a:gd name="connsiteY7" fmla="*/ 307837 h 468774"/>
                <a:gd name="connsiteX8" fmla="*/ 160484 w 468618"/>
                <a:gd name="connsiteY8" fmla="*/ 450808 h 468774"/>
                <a:gd name="connsiteX9" fmla="*/ 241542 w 468618"/>
                <a:gd name="connsiteY9" fmla="*/ 450808 h 468774"/>
                <a:gd name="connsiteX10" fmla="*/ 435947 w 468618"/>
                <a:gd name="connsiteY10" fmla="*/ 256688 h 468774"/>
                <a:gd name="connsiteX11" fmla="*/ 468618 w 468618"/>
                <a:gd name="connsiteY11" fmla="*/ 177916 h 468774"/>
                <a:gd name="connsiteX12" fmla="*/ 468618 w 468618"/>
                <a:gd name="connsiteY12" fmla="*/ 56377 h 468774"/>
                <a:gd name="connsiteX13" fmla="*/ 409944 w 468618"/>
                <a:gd name="connsiteY13" fmla="*/ 230875 h 468774"/>
                <a:gd name="connsiteX14" fmla="*/ 215920 w 468618"/>
                <a:gd name="connsiteY14" fmla="*/ 424709 h 468774"/>
                <a:gd name="connsiteX15" fmla="*/ 186202 w 468618"/>
                <a:gd name="connsiteY15" fmla="*/ 424709 h 468774"/>
                <a:gd name="connsiteX16" fmla="*/ 44851 w 468618"/>
                <a:gd name="connsiteY16" fmla="*/ 283168 h 468774"/>
                <a:gd name="connsiteX17" fmla="*/ 44851 w 468618"/>
                <a:gd name="connsiteY17" fmla="*/ 251735 h 468774"/>
                <a:gd name="connsiteX18" fmla="*/ 236494 w 468618"/>
                <a:gd name="connsiteY18" fmla="*/ 59711 h 468774"/>
                <a:gd name="connsiteX19" fmla="*/ 292406 w 468618"/>
                <a:gd name="connsiteY19" fmla="*/ 36565 h 468774"/>
                <a:gd name="connsiteX20" fmla="*/ 410516 w 468618"/>
                <a:gd name="connsiteY20" fmla="*/ 36565 h 468774"/>
                <a:gd name="connsiteX21" fmla="*/ 432233 w 468618"/>
                <a:gd name="connsiteY21" fmla="*/ 58473 h 468774"/>
                <a:gd name="connsiteX22" fmla="*/ 432233 w 468618"/>
                <a:gd name="connsiteY22" fmla="*/ 118957 h 468774"/>
                <a:gd name="connsiteX23" fmla="*/ 432233 w 468618"/>
                <a:gd name="connsiteY23" fmla="*/ 177059 h 468774"/>
                <a:gd name="connsiteX24" fmla="*/ 410039 w 468618"/>
                <a:gd name="connsiteY24" fmla="*/ 230875 h 46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8618" h="468774">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w="9525" cap="flat">
              <a:noFill/>
              <a:prstDash val="solid"/>
              <a:miter/>
            </a:ln>
          </p:spPr>
          <p:txBody>
            <a:bodyPr rtlCol="0" anchor="ctr"/>
            <a:lstStyle/>
            <a:p>
              <a:endParaRPr lang="en-IN"/>
            </a:p>
          </p:txBody>
        </p:sp>
        <p:sp>
          <p:nvSpPr>
            <p:cNvPr id="15" name="Freeform: Shape 14">
              <a:hlinkClick r:id="rId8" action="ppaction://hlinksldjump"/>
              <a:extLst>
                <a:ext uri="{FF2B5EF4-FFF2-40B4-BE49-F238E27FC236}">
                  <a16:creationId xmlns:a16="http://schemas.microsoft.com/office/drawing/2014/main" id="{2BD3EB3A-D062-7096-C962-F1FFCDC4BC9E}"/>
                </a:ext>
              </a:extLst>
            </p:cNvPr>
            <p:cNvSpPr/>
            <p:nvPr/>
          </p:nvSpPr>
          <p:spPr>
            <a:xfrm>
              <a:off x="6405646" y="3456453"/>
              <a:ext cx="109824" cy="109728"/>
            </a:xfrm>
            <a:custGeom>
              <a:avLst/>
              <a:gdLst>
                <a:gd name="connsiteX0" fmla="*/ 55055 w 109824"/>
                <a:gd name="connsiteY0" fmla="*/ 0 h 109728"/>
                <a:gd name="connsiteX1" fmla="*/ 0 w 109824"/>
                <a:gd name="connsiteY1" fmla="*/ 54674 h 109728"/>
                <a:gd name="connsiteX2" fmla="*/ 54769 w 109824"/>
                <a:gd name="connsiteY2" fmla="*/ 109728 h 109728"/>
                <a:gd name="connsiteX3" fmla="*/ 109823 w 109824"/>
                <a:gd name="connsiteY3" fmla="*/ 55055 h 109728"/>
                <a:gd name="connsiteX4" fmla="*/ 55055 w 109824"/>
                <a:gd name="connsiteY4" fmla="*/ 96 h 109728"/>
                <a:gd name="connsiteX5" fmla="*/ 54673 w 109824"/>
                <a:gd name="connsiteY5" fmla="*/ 73152 h 109728"/>
                <a:gd name="connsiteX6" fmla="*/ 36671 w 109824"/>
                <a:gd name="connsiteY6" fmla="*/ 54579 h 109728"/>
                <a:gd name="connsiteX7" fmla="*/ 55150 w 109824"/>
                <a:gd name="connsiteY7" fmla="*/ 36481 h 109728"/>
                <a:gd name="connsiteX8" fmla="*/ 73152 w 109824"/>
                <a:gd name="connsiteY8" fmla="*/ 55055 h 109728"/>
                <a:gd name="connsiteX9" fmla="*/ 54673 w 109824"/>
                <a:gd name="connsiteY9" fmla="*/ 73152 h 10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824" h="109728">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w="9525" cap="flat">
              <a:noFill/>
              <a:prstDash val="solid"/>
              <a:miter/>
            </a:ln>
          </p:spPr>
          <p:txBody>
            <a:bodyPr rtlCol="0" anchor="ctr"/>
            <a:lstStyle/>
            <a:p>
              <a:endParaRPr lang="en-IN"/>
            </a:p>
          </p:txBody>
        </p:sp>
      </p:grpSp>
      <p:sp>
        <p:nvSpPr>
          <p:cNvPr id="17" name="TextBox 16">
            <a:hlinkClick r:id="rId8" action="ppaction://hlinksldjump"/>
            <a:extLst>
              <a:ext uri="{FF2B5EF4-FFF2-40B4-BE49-F238E27FC236}">
                <a16:creationId xmlns:a16="http://schemas.microsoft.com/office/drawing/2014/main" id="{BAB9E8D7-C96E-BAAF-3430-FC410C03B4AC}"/>
              </a:ext>
            </a:extLst>
          </p:cNvPr>
          <p:cNvSpPr txBox="1"/>
          <p:nvPr/>
        </p:nvSpPr>
        <p:spPr>
          <a:xfrm>
            <a:off x="760168" y="3645618"/>
            <a:ext cx="1051891" cy="276999"/>
          </a:xfrm>
          <a:prstGeom prst="rect">
            <a:avLst/>
          </a:prstGeom>
          <a:noFill/>
        </p:spPr>
        <p:txBody>
          <a:bodyPr wrap="none" rtlCol="0">
            <a:spAutoFit/>
          </a:bodyPr>
          <a:lstStyle/>
          <a:p>
            <a:r>
              <a:rPr lang="en-IN" sz="1200">
                <a:solidFill>
                  <a:srgbClr val="B4B5B2"/>
                </a:solidFill>
                <a:latin typeface="Poppins Medium" panose="00000600000000000000" pitchFamily="50" charset="0"/>
                <a:cs typeface="Poppins Medium" panose="00000600000000000000" pitchFamily="50" charset="0"/>
              </a:rPr>
              <a:t>Conclusion</a:t>
            </a:r>
          </a:p>
        </p:txBody>
      </p:sp>
      <p:sp>
        <p:nvSpPr>
          <p:cNvPr id="18" name="TextBox 17">
            <a:hlinkClick r:id="rId8" action="ppaction://hlinksldjump"/>
            <a:extLst>
              <a:ext uri="{FF2B5EF4-FFF2-40B4-BE49-F238E27FC236}">
                <a16:creationId xmlns:a16="http://schemas.microsoft.com/office/drawing/2014/main" id="{44FDE8B2-27F9-E8C6-45C4-575C8D09B0B8}"/>
              </a:ext>
            </a:extLst>
          </p:cNvPr>
          <p:cNvSpPr txBox="1"/>
          <p:nvPr/>
        </p:nvSpPr>
        <p:spPr>
          <a:xfrm>
            <a:off x="777243" y="3255275"/>
            <a:ext cx="1051891" cy="276999"/>
          </a:xfrm>
          <a:prstGeom prst="rect">
            <a:avLst/>
          </a:prstGeom>
          <a:noFill/>
        </p:spPr>
        <p:txBody>
          <a:bodyPr wrap="none" rtlCol="0">
            <a:spAutoFit/>
          </a:bodyPr>
          <a:lstStyle/>
          <a:p>
            <a:r>
              <a:rPr lang="en-IN" sz="1200">
                <a:solidFill>
                  <a:srgbClr val="B4B5B2"/>
                </a:solidFill>
                <a:latin typeface="Poppins Medium" panose="00000600000000000000" pitchFamily="50" charset="0"/>
                <a:cs typeface="Poppins Medium" panose="00000600000000000000" pitchFamily="50" charset="0"/>
              </a:rPr>
              <a:t>Experiment</a:t>
            </a:r>
          </a:p>
        </p:txBody>
      </p:sp>
      <p:pic>
        <p:nvPicPr>
          <p:cNvPr id="21" name="Graphic 20" descr="Presentation with pie chart with solid fill">
            <a:extLst>
              <a:ext uri="{FF2B5EF4-FFF2-40B4-BE49-F238E27FC236}">
                <a16:creationId xmlns:a16="http://schemas.microsoft.com/office/drawing/2014/main" id="{26D4ACC0-83FE-CE95-6420-835B2A062CF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5099" y="3617108"/>
            <a:ext cx="351374" cy="351374"/>
          </a:xfrm>
          <a:prstGeom prst="rect">
            <a:avLst/>
          </a:prstGeom>
        </p:spPr>
      </p:pic>
      <p:pic>
        <p:nvPicPr>
          <p:cNvPr id="23" name="Graphic 22" descr="Scientist male with solid fill">
            <a:extLst>
              <a:ext uri="{FF2B5EF4-FFF2-40B4-BE49-F238E27FC236}">
                <a16:creationId xmlns:a16="http://schemas.microsoft.com/office/drawing/2014/main" id="{7F890FCC-7E49-99A5-ACCA-00BD7ACC901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04447" y="3191320"/>
            <a:ext cx="340954" cy="340954"/>
          </a:xfrm>
          <a:prstGeom prst="rect">
            <a:avLst/>
          </a:prstGeom>
        </p:spPr>
      </p:pic>
    </p:spTree>
    <p:extLst>
      <p:ext uri="{BB962C8B-B14F-4D97-AF65-F5344CB8AC3E}">
        <p14:creationId xmlns:p14="http://schemas.microsoft.com/office/powerpoint/2010/main" val="3017024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75000"/>
                <a:lumOff val="25000"/>
              </a:schemeClr>
            </a:gs>
            <a:gs pos="31000">
              <a:srgbClr val="121212"/>
            </a:gs>
          </a:gsLst>
          <a:lin ang="5400000" scaled="1"/>
        </a:gradFill>
        <a:effectLst/>
      </p:bgPr>
    </p:bg>
    <p:spTree>
      <p:nvGrpSpPr>
        <p:cNvPr id="1" name="">
          <a:extLst>
            <a:ext uri="{FF2B5EF4-FFF2-40B4-BE49-F238E27FC236}">
              <a16:creationId xmlns:a16="http://schemas.microsoft.com/office/drawing/2014/main" id="{ABD6A177-AFE5-E672-B791-40A45849F9F8}"/>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72F21DB1-97C1-7E1E-3797-C90B67E7A45F}"/>
              </a:ext>
            </a:extLst>
          </p:cNvPr>
          <p:cNvSpPr txBox="1"/>
          <p:nvPr/>
        </p:nvSpPr>
        <p:spPr>
          <a:xfrm>
            <a:off x="790664" y="1471757"/>
            <a:ext cx="10985500" cy="1169551"/>
          </a:xfrm>
          <a:prstGeom prst="rect">
            <a:avLst/>
          </a:prstGeom>
          <a:noFill/>
        </p:spPr>
        <p:txBody>
          <a:bodyPr wrap="square">
            <a:spAutoFit/>
          </a:bodyPr>
          <a:lstStyle/>
          <a:p>
            <a:pPr>
              <a:spcBef>
                <a:spcPts val="600"/>
              </a:spcBef>
              <a:buFont typeface="+mj-lt"/>
              <a:buAutoNum type="arabicPeriod"/>
            </a:pPr>
            <a:r>
              <a:rPr lang="en-US" sz="2000" b="1" err="1">
                <a:solidFill>
                  <a:schemeClr val="bg1"/>
                </a:solidFill>
              </a:rPr>
              <a:t>Unsplash</a:t>
            </a:r>
            <a:r>
              <a:rPr lang="en-US" sz="2000" b="1">
                <a:solidFill>
                  <a:schemeClr val="bg1"/>
                </a:solidFill>
              </a:rPr>
              <a:t>. (n.d.). Photo. Retrieved from </a:t>
            </a:r>
            <a:r>
              <a:rPr lang="en-US" sz="2000" b="1" err="1">
                <a:solidFill>
                  <a:schemeClr val="bg1"/>
                </a:solidFill>
              </a:rPr>
              <a:t>Unsplash</a:t>
            </a:r>
            <a:endParaRPr lang="en-US" sz="2000" b="1">
              <a:solidFill>
                <a:schemeClr val="bg1"/>
              </a:solidFill>
            </a:endParaRPr>
          </a:p>
          <a:p>
            <a:pPr>
              <a:spcBef>
                <a:spcPts val="600"/>
              </a:spcBef>
              <a:buFont typeface="+mj-lt"/>
              <a:buAutoNum type="arabicPeriod"/>
            </a:pPr>
            <a:r>
              <a:rPr lang="en-US" sz="2000" b="1" err="1">
                <a:solidFill>
                  <a:schemeClr val="bg1"/>
                </a:solidFill>
              </a:rPr>
              <a:t>Flaticon</a:t>
            </a:r>
            <a:r>
              <a:rPr lang="en-US" sz="2000" b="1">
                <a:solidFill>
                  <a:schemeClr val="bg1"/>
                </a:solidFill>
              </a:rPr>
              <a:t>. (n.d.). Profile icons. Retrieved from </a:t>
            </a:r>
            <a:r>
              <a:rPr lang="en-US" sz="2000" b="1" err="1">
                <a:solidFill>
                  <a:schemeClr val="bg1"/>
                </a:solidFill>
              </a:rPr>
              <a:t>Flaticon</a:t>
            </a:r>
            <a:endParaRPr lang="en-US" sz="2000" b="1">
              <a:solidFill>
                <a:schemeClr val="bg1"/>
              </a:solidFill>
            </a:endParaRPr>
          </a:p>
          <a:p>
            <a:pPr>
              <a:spcBef>
                <a:spcPts val="600"/>
              </a:spcBef>
              <a:buFont typeface="+mj-lt"/>
              <a:buAutoNum type="arabicPeriod"/>
            </a:pPr>
            <a:r>
              <a:rPr lang="en-US" sz="2000" b="1">
                <a:solidFill>
                  <a:schemeClr val="bg1"/>
                </a:solidFill>
              </a:rPr>
              <a:t>Kaggle. (n.d.). Spotify Most Streamed Songs Dataset. Retrieved from Kaggle</a:t>
            </a:r>
          </a:p>
        </p:txBody>
      </p:sp>
      <p:sp>
        <p:nvSpPr>
          <p:cNvPr id="10" name="Freeform: Shape 9">
            <a:extLst>
              <a:ext uri="{FF2B5EF4-FFF2-40B4-BE49-F238E27FC236}">
                <a16:creationId xmlns:a16="http://schemas.microsoft.com/office/drawing/2014/main" id="{C099A025-07A9-CE2D-FBAF-F228BDBE40E5}"/>
              </a:ext>
            </a:extLst>
          </p:cNvPr>
          <p:cNvSpPr/>
          <p:nvPr/>
        </p:nvSpPr>
        <p:spPr>
          <a:xfrm>
            <a:off x="0" y="5689950"/>
            <a:ext cx="12192000" cy="1168889"/>
          </a:xfrm>
          <a:custGeom>
            <a:avLst/>
            <a:gdLst>
              <a:gd name="connsiteX0" fmla="*/ 0 w 12192000"/>
              <a:gd name="connsiteY0" fmla="*/ 0 h 1168889"/>
              <a:gd name="connsiteX1" fmla="*/ 12192000 w 12192000"/>
              <a:gd name="connsiteY1" fmla="*/ 0 h 1168889"/>
              <a:gd name="connsiteX2" fmla="*/ 12192000 w 12192000"/>
              <a:gd name="connsiteY2" fmla="*/ 1168890 h 1168889"/>
              <a:gd name="connsiteX3" fmla="*/ 0 w 12192000"/>
              <a:gd name="connsiteY3" fmla="*/ 1168890 h 1168889"/>
              <a:gd name="connsiteX4" fmla="*/ 0 w 12192000"/>
              <a:gd name="connsiteY4" fmla="*/ 0 h 1168889"/>
              <a:gd name="connsiteX5" fmla="*/ 0 w 12192000"/>
              <a:gd name="connsiteY5" fmla="*/ 0 h 11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168889">
                <a:moveTo>
                  <a:pt x="0" y="0"/>
                </a:moveTo>
                <a:lnTo>
                  <a:pt x="12192000" y="0"/>
                </a:lnTo>
                <a:lnTo>
                  <a:pt x="12192000" y="1168890"/>
                </a:lnTo>
                <a:lnTo>
                  <a:pt x="0" y="1168890"/>
                </a:lnTo>
                <a:lnTo>
                  <a:pt x="0" y="0"/>
                </a:lnTo>
                <a:lnTo>
                  <a:pt x="0" y="0"/>
                </a:lnTo>
                <a:close/>
              </a:path>
            </a:pathLst>
          </a:cu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nvGrpSpPr>
          <p:cNvPr id="11" name="Graphic 22">
            <a:extLst>
              <a:ext uri="{FF2B5EF4-FFF2-40B4-BE49-F238E27FC236}">
                <a16:creationId xmlns:a16="http://schemas.microsoft.com/office/drawing/2014/main" id="{B88DAE6B-49AC-720F-03D6-7811BE069562}"/>
              </a:ext>
            </a:extLst>
          </p:cNvPr>
          <p:cNvGrpSpPr/>
          <p:nvPr/>
        </p:nvGrpSpPr>
        <p:grpSpPr>
          <a:xfrm>
            <a:off x="389726" y="6220471"/>
            <a:ext cx="141998" cy="134058"/>
            <a:chOff x="3193815" y="6207327"/>
            <a:chExt cx="141998" cy="134058"/>
          </a:xfrm>
        </p:grpSpPr>
        <p:sp>
          <p:nvSpPr>
            <p:cNvPr id="12" name="Freeform: Shape 11">
              <a:extLst>
                <a:ext uri="{FF2B5EF4-FFF2-40B4-BE49-F238E27FC236}">
                  <a16:creationId xmlns:a16="http://schemas.microsoft.com/office/drawing/2014/main" id="{6EDF36B7-F28F-32DB-6F59-C46BF774B42F}"/>
                </a:ext>
              </a:extLst>
            </p:cNvPr>
            <p:cNvSpPr/>
            <p:nvPr/>
          </p:nvSpPr>
          <p:spPr>
            <a:xfrm>
              <a:off x="3193815" y="6207327"/>
              <a:ext cx="141998" cy="134058"/>
            </a:xfrm>
            <a:custGeom>
              <a:avLst/>
              <a:gdLst>
                <a:gd name="connsiteX0" fmla="*/ 106499 w 141998"/>
                <a:gd name="connsiteY0" fmla="*/ 0 h 134058"/>
                <a:gd name="connsiteX1" fmla="*/ 70999 w 141998"/>
                <a:gd name="connsiteY1" fmla="*/ 27942 h 134058"/>
                <a:gd name="connsiteX2" fmla="*/ 35500 w 141998"/>
                <a:gd name="connsiteY2" fmla="*/ 0 h 134058"/>
                <a:gd name="connsiteX3" fmla="*/ 0 w 141998"/>
                <a:gd name="connsiteY3" fmla="*/ 36263 h 134058"/>
                <a:gd name="connsiteX4" fmla="*/ 70999 w 141998"/>
                <a:gd name="connsiteY4" fmla="*/ 134059 h 134058"/>
                <a:gd name="connsiteX5" fmla="*/ 141998 w 141998"/>
                <a:gd name="connsiteY5" fmla="*/ 36263 h 134058"/>
                <a:gd name="connsiteX6" fmla="*/ 106499 w 141998"/>
                <a:gd name="connsiteY6" fmla="*/ 0 h 134058"/>
                <a:gd name="connsiteX7" fmla="*/ 106499 w 141998"/>
                <a:gd name="connsiteY7" fmla="*/ 0 h 134058"/>
                <a:gd name="connsiteX8" fmla="*/ 70999 w 141998"/>
                <a:gd name="connsiteY8" fmla="*/ 128791 h 134058"/>
                <a:gd name="connsiteX9" fmla="*/ 4123 w 141998"/>
                <a:gd name="connsiteY9" fmla="*/ 36263 h 134058"/>
                <a:gd name="connsiteX10" fmla="*/ 13665 w 141998"/>
                <a:gd name="connsiteY10" fmla="*/ 14353 h 134058"/>
                <a:gd name="connsiteX11" fmla="*/ 35500 w 141998"/>
                <a:gd name="connsiteY11" fmla="*/ 4199 h 134058"/>
                <a:gd name="connsiteX12" fmla="*/ 67258 w 141998"/>
                <a:gd name="connsiteY12" fmla="*/ 29850 h 134058"/>
                <a:gd name="connsiteX13" fmla="*/ 70999 w 141998"/>
                <a:gd name="connsiteY13" fmla="*/ 37255 h 134058"/>
                <a:gd name="connsiteX14" fmla="*/ 74740 w 141998"/>
                <a:gd name="connsiteY14" fmla="*/ 29850 h 134058"/>
                <a:gd name="connsiteX15" fmla="*/ 106499 w 141998"/>
                <a:gd name="connsiteY15" fmla="*/ 4199 h 134058"/>
                <a:gd name="connsiteX16" fmla="*/ 137876 w 141998"/>
                <a:gd name="connsiteY16" fmla="*/ 36339 h 134058"/>
                <a:gd name="connsiteX17" fmla="*/ 70999 w 141998"/>
                <a:gd name="connsiteY17" fmla="*/ 128867 h 134058"/>
                <a:gd name="connsiteX18" fmla="*/ 70999 w 141998"/>
                <a:gd name="connsiteY18" fmla="*/ 128867 h 13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1998" h="134058">
                  <a:moveTo>
                    <a:pt x="106499" y="0"/>
                  </a:moveTo>
                  <a:cubicBezTo>
                    <a:pt x="94360" y="0"/>
                    <a:pt x="81305" y="7634"/>
                    <a:pt x="70999" y="27942"/>
                  </a:cubicBezTo>
                  <a:cubicBezTo>
                    <a:pt x="60693" y="7634"/>
                    <a:pt x="47638" y="0"/>
                    <a:pt x="35500" y="0"/>
                  </a:cubicBezTo>
                  <a:cubicBezTo>
                    <a:pt x="16566" y="0"/>
                    <a:pt x="0" y="18551"/>
                    <a:pt x="0" y="36263"/>
                  </a:cubicBezTo>
                  <a:cubicBezTo>
                    <a:pt x="0" y="80008"/>
                    <a:pt x="70999" y="134059"/>
                    <a:pt x="70999" y="134059"/>
                  </a:cubicBezTo>
                  <a:cubicBezTo>
                    <a:pt x="70999" y="134059"/>
                    <a:pt x="141998" y="79931"/>
                    <a:pt x="141998" y="36263"/>
                  </a:cubicBezTo>
                  <a:cubicBezTo>
                    <a:pt x="141998" y="18475"/>
                    <a:pt x="125432" y="0"/>
                    <a:pt x="106499" y="0"/>
                  </a:cubicBezTo>
                  <a:lnTo>
                    <a:pt x="106499" y="0"/>
                  </a:lnTo>
                  <a:close/>
                  <a:moveTo>
                    <a:pt x="70999" y="128791"/>
                  </a:moveTo>
                  <a:cubicBezTo>
                    <a:pt x="58479" y="118714"/>
                    <a:pt x="4123" y="72908"/>
                    <a:pt x="4123" y="36263"/>
                  </a:cubicBezTo>
                  <a:cubicBezTo>
                    <a:pt x="4428" y="28018"/>
                    <a:pt x="7863" y="20231"/>
                    <a:pt x="13665" y="14353"/>
                  </a:cubicBezTo>
                  <a:cubicBezTo>
                    <a:pt x="19238" y="8169"/>
                    <a:pt x="27102" y="4428"/>
                    <a:pt x="35500" y="4199"/>
                  </a:cubicBezTo>
                  <a:cubicBezTo>
                    <a:pt x="47791" y="4199"/>
                    <a:pt x="58784" y="13055"/>
                    <a:pt x="67258" y="29850"/>
                  </a:cubicBezTo>
                  <a:lnTo>
                    <a:pt x="70999" y="37255"/>
                  </a:lnTo>
                  <a:lnTo>
                    <a:pt x="74740" y="29850"/>
                  </a:lnTo>
                  <a:cubicBezTo>
                    <a:pt x="83214" y="13055"/>
                    <a:pt x="94207" y="4199"/>
                    <a:pt x="106499" y="4199"/>
                  </a:cubicBezTo>
                  <a:cubicBezTo>
                    <a:pt x="122302" y="4199"/>
                    <a:pt x="137876" y="20078"/>
                    <a:pt x="137876" y="36339"/>
                  </a:cubicBezTo>
                  <a:cubicBezTo>
                    <a:pt x="137876" y="72908"/>
                    <a:pt x="83519" y="118790"/>
                    <a:pt x="70999" y="128867"/>
                  </a:cubicBezTo>
                  <a:lnTo>
                    <a:pt x="70999" y="128867"/>
                  </a:lnTo>
                  <a:close/>
                </a:path>
              </a:pathLst>
            </a:custGeom>
            <a:solidFill>
              <a:srgbClr val="B4B5B2"/>
            </a:solidFill>
            <a:ln w="7634"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00296D34-CBF0-CDA7-3388-455EB68534B4}"/>
                </a:ext>
              </a:extLst>
            </p:cNvPr>
            <p:cNvSpPr/>
            <p:nvPr/>
          </p:nvSpPr>
          <p:spPr>
            <a:xfrm>
              <a:off x="3193815" y="6207327"/>
              <a:ext cx="141998" cy="134058"/>
            </a:xfrm>
            <a:custGeom>
              <a:avLst/>
              <a:gdLst>
                <a:gd name="connsiteX0" fmla="*/ 106499 w 141998"/>
                <a:gd name="connsiteY0" fmla="*/ 0 h 134058"/>
                <a:gd name="connsiteX1" fmla="*/ 70999 w 141998"/>
                <a:gd name="connsiteY1" fmla="*/ 27942 h 134058"/>
                <a:gd name="connsiteX2" fmla="*/ 35500 w 141998"/>
                <a:gd name="connsiteY2" fmla="*/ 0 h 134058"/>
                <a:gd name="connsiteX3" fmla="*/ 0 w 141998"/>
                <a:gd name="connsiteY3" fmla="*/ 36263 h 134058"/>
                <a:gd name="connsiteX4" fmla="*/ 70999 w 141998"/>
                <a:gd name="connsiteY4" fmla="*/ 134059 h 134058"/>
                <a:gd name="connsiteX5" fmla="*/ 141998 w 141998"/>
                <a:gd name="connsiteY5" fmla="*/ 36263 h 134058"/>
                <a:gd name="connsiteX6" fmla="*/ 106499 w 141998"/>
                <a:gd name="connsiteY6" fmla="*/ 0 h 134058"/>
                <a:gd name="connsiteX7" fmla="*/ 106499 w 141998"/>
                <a:gd name="connsiteY7" fmla="*/ 0 h 134058"/>
                <a:gd name="connsiteX8" fmla="*/ 70999 w 141998"/>
                <a:gd name="connsiteY8" fmla="*/ 128791 h 134058"/>
                <a:gd name="connsiteX9" fmla="*/ 4123 w 141998"/>
                <a:gd name="connsiteY9" fmla="*/ 36263 h 134058"/>
                <a:gd name="connsiteX10" fmla="*/ 13665 w 141998"/>
                <a:gd name="connsiteY10" fmla="*/ 14353 h 134058"/>
                <a:gd name="connsiteX11" fmla="*/ 35500 w 141998"/>
                <a:gd name="connsiteY11" fmla="*/ 4199 h 134058"/>
                <a:gd name="connsiteX12" fmla="*/ 67258 w 141998"/>
                <a:gd name="connsiteY12" fmla="*/ 29850 h 134058"/>
                <a:gd name="connsiteX13" fmla="*/ 70999 w 141998"/>
                <a:gd name="connsiteY13" fmla="*/ 37255 h 134058"/>
                <a:gd name="connsiteX14" fmla="*/ 74740 w 141998"/>
                <a:gd name="connsiteY14" fmla="*/ 29850 h 134058"/>
                <a:gd name="connsiteX15" fmla="*/ 106499 w 141998"/>
                <a:gd name="connsiteY15" fmla="*/ 4199 h 134058"/>
                <a:gd name="connsiteX16" fmla="*/ 137876 w 141998"/>
                <a:gd name="connsiteY16" fmla="*/ 36339 h 134058"/>
                <a:gd name="connsiteX17" fmla="*/ 70999 w 141998"/>
                <a:gd name="connsiteY17" fmla="*/ 128867 h 134058"/>
                <a:gd name="connsiteX18" fmla="*/ 70999 w 141998"/>
                <a:gd name="connsiteY18" fmla="*/ 128867 h 13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1998" h="134058">
                  <a:moveTo>
                    <a:pt x="106499" y="0"/>
                  </a:moveTo>
                  <a:cubicBezTo>
                    <a:pt x="94360" y="0"/>
                    <a:pt x="81305" y="7634"/>
                    <a:pt x="70999" y="27942"/>
                  </a:cubicBezTo>
                  <a:cubicBezTo>
                    <a:pt x="60693" y="7634"/>
                    <a:pt x="47638" y="0"/>
                    <a:pt x="35500" y="0"/>
                  </a:cubicBezTo>
                  <a:cubicBezTo>
                    <a:pt x="16566" y="0"/>
                    <a:pt x="0" y="18551"/>
                    <a:pt x="0" y="36263"/>
                  </a:cubicBezTo>
                  <a:cubicBezTo>
                    <a:pt x="0" y="80008"/>
                    <a:pt x="70999" y="134059"/>
                    <a:pt x="70999" y="134059"/>
                  </a:cubicBezTo>
                  <a:cubicBezTo>
                    <a:pt x="70999" y="134059"/>
                    <a:pt x="141998" y="79931"/>
                    <a:pt x="141998" y="36263"/>
                  </a:cubicBezTo>
                  <a:cubicBezTo>
                    <a:pt x="141998" y="18475"/>
                    <a:pt x="125432" y="0"/>
                    <a:pt x="106499" y="0"/>
                  </a:cubicBezTo>
                  <a:lnTo>
                    <a:pt x="106499" y="0"/>
                  </a:lnTo>
                  <a:close/>
                  <a:moveTo>
                    <a:pt x="70999" y="128791"/>
                  </a:moveTo>
                  <a:cubicBezTo>
                    <a:pt x="58479" y="118714"/>
                    <a:pt x="4123" y="72908"/>
                    <a:pt x="4123" y="36263"/>
                  </a:cubicBezTo>
                  <a:cubicBezTo>
                    <a:pt x="4428" y="28018"/>
                    <a:pt x="7863" y="20231"/>
                    <a:pt x="13665" y="14353"/>
                  </a:cubicBezTo>
                  <a:cubicBezTo>
                    <a:pt x="19238" y="8169"/>
                    <a:pt x="27102" y="4428"/>
                    <a:pt x="35500" y="4199"/>
                  </a:cubicBezTo>
                  <a:cubicBezTo>
                    <a:pt x="47791" y="4199"/>
                    <a:pt x="58784" y="13055"/>
                    <a:pt x="67258" y="29850"/>
                  </a:cubicBezTo>
                  <a:lnTo>
                    <a:pt x="70999" y="37255"/>
                  </a:lnTo>
                  <a:lnTo>
                    <a:pt x="74740" y="29850"/>
                  </a:lnTo>
                  <a:cubicBezTo>
                    <a:pt x="83214" y="13055"/>
                    <a:pt x="94207" y="4199"/>
                    <a:pt x="106499" y="4199"/>
                  </a:cubicBezTo>
                  <a:cubicBezTo>
                    <a:pt x="122302" y="4199"/>
                    <a:pt x="137876" y="20078"/>
                    <a:pt x="137876" y="36339"/>
                  </a:cubicBezTo>
                  <a:cubicBezTo>
                    <a:pt x="137876" y="72908"/>
                    <a:pt x="83519" y="118790"/>
                    <a:pt x="70999" y="128867"/>
                  </a:cubicBezTo>
                  <a:lnTo>
                    <a:pt x="70999" y="128867"/>
                  </a:lnTo>
                  <a:close/>
                </a:path>
              </a:pathLst>
            </a:custGeom>
            <a:noFill/>
            <a:ln w="5726" cap="flat">
              <a:solidFill>
                <a:srgbClr val="B4B5B2"/>
              </a:solidFill>
              <a:prstDash val="solid"/>
              <a:miter/>
            </a:ln>
          </p:spPr>
          <p:txBody>
            <a:bodyPr rtlCol="0" anchor="ctr"/>
            <a:lstStyle/>
            <a:p>
              <a:endParaRPr lang="en-IN"/>
            </a:p>
          </p:txBody>
        </p:sp>
      </p:grpSp>
      <p:grpSp>
        <p:nvGrpSpPr>
          <p:cNvPr id="14" name="Graphic 22">
            <a:extLst>
              <a:ext uri="{FF2B5EF4-FFF2-40B4-BE49-F238E27FC236}">
                <a16:creationId xmlns:a16="http://schemas.microsoft.com/office/drawing/2014/main" id="{CE8C6819-5A1D-9491-EF59-0C8D14F7C228}"/>
              </a:ext>
            </a:extLst>
          </p:cNvPr>
          <p:cNvGrpSpPr/>
          <p:nvPr/>
        </p:nvGrpSpPr>
        <p:grpSpPr>
          <a:xfrm>
            <a:off x="9844023" y="6195366"/>
            <a:ext cx="167139" cy="169505"/>
            <a:chOff x="9752405" y="6195366"/>
            <a:chExt cx="167139" cy="169505"/>
          </a:xfrm>
          <a:noFill/>
        </p:grpSpPr>
        <p:sp>
          <p:nvSpPr>
            <p:cNvPr id="15" name="Freeform: Shape 14">
              <a:extLst>
                <a:ext uri="{FF2B5EF4-FFF2-40B4-BE49-F238E27FC236}">
                  <a16:creationId xmlns:a16="http://schemas.microsoft.com/office/drawing/2014/main" id="{2FAADF28-2B94-77AF-BC6F-68DE0A351200}"/>
                </a:ext>
              </a:extLst>
            </p:cNvPr>
            <p:cNvSpPr/>
            <p:nvPr/>
          </p:nvSpPr>
          <p:spPr>
            <a:xfrm>
              <a:off x="9752405" y="6248018"/>
              <a:ext cx="115632" cy="116854"/>
            </a:xfrm>
            <a:custGeom>
              <a:avLst/>
              <a:gdLst>
                <a:gd name="connsiteX0" fmla="*/ 75476 w 115632"/>
                <a:gd name="connsiteY0" fmla="*/ 0 h 116854"/>
                <a:gd name="connsiteX1" fmla="*/ 5851 w 115632"/>
                <a:gd name="connsiteY1" fmla="*/ 78252 h 116854"/>
                <a:gd name="connsiteX2" fmla="*/ 6233 w 115632"/>
                <a:gd name="connsiteY2" fmla="*/ 107415 h 116854"/>
                <a:gd name="connsiteX3" fmla="*/ 9898 w 115632"/>
                <a:gd name="connsiteY3" fmla="*/ 111003 h 116854"/>
                <a:gd name="connsiteX4" fmla="*/ 39061 w 115632"/>
                <a:gd name="connsiteY4" fmla="*/ 110621 h 116854"/>
                <a:gd name="connsiteX5" fmla="*/ 115633 w 115632"/>
                <a:gd name="connsiteY5" fmla="*/ 39164 h 116854"/>
                <a:gd name="connsiteX6" fmla="*/ 88913 w 115632"/>
                <a:gd name="connsiteY6" fmla="*/ 26415 h 116854"/>
                <a:gd name="connsiteX7" fmla="*/ 75553 w 115632"/>
                <a:gd name="connsiteY7" fmla="*/ 0 h 11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632" h="116854">
                  <a:moveTo>
                    <a:pt x="75476" y="0"/>
                  </a:moveTo>
                  <a:lnTo>
                    <a:pt x="5851" y="78252"/>
                  </a:lnTo>
                  <a:cubicBezTo>
                    <a:pt x="-2088" y="86344"/>
                    <a:pt x="-1936" y="99475"/>
                    <a:pt x="6233" y="107415"/>
                  </a:cubicBezTo>
                  <a:lnTo>
                    <a:pt x="9898" y="111003"/>
                  </a:lnTo>
                  <a:cubicBezTo>
                    <a:pt x="17990" y="118943"/>
                    <a:pt x="31121" y="118790"/>
                    <a:pt x="39061" y="110621"/>
                  </a:cubicBezTo>
                  <a:lnTo>
                    <a:pt x="115633" y="39164"/>
                  </a:lnTo>
                  <a:cubicBezTo>
                    <a:pt x="105937" y="38019"/>
                    <a:pt x="96471" y="33820"/>
                    <a:pt x="88913" y="26415"/>
                  </a:cubicBezTo>
                  <a:cubicBezTo>
                    <a:pt x="81355" y="19009"/>
                    <a:pt x="76927" y="9696"/>
                    <a:pt x="75553" y="0"/>
                  </a:cubicBezTo>
                  <a:close/>
                </a:path>
              </a:pathLst>
            </a:custGeom>
            <a:noFill/>
            <a:ln w="15269" cap="flat">
              <a:solidFill>
                <a:srgbClr val="A3A3A3"/>
              </a:solid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81F2CF99-74D5-A1D4-55A0-DCCF4BA6C1A3}"/>
                </a:ext>
              </a:extLst>
            </p:cNvPr>
            <p:cNvSpPr/>
            <p:nvPr/>
          </p:nvSpPr>
          <p:spPr>
            <a:xfrm>
              <a:off x="9827403" y="6195366"/>
              <a:ext cx="92141" cy="92134"/>
            </a:xfrm>
            <a:custGeom>
              <a:avLst/>
              <a:gdLst>
                <a:gd name="connsiteX0" fmla="*/ 78272 w 92141"/>
                <a:gd name="connsiteY0" fmla="*/ 13106 h 92134"/>
                <a:gd name="connsiteX1" fmla="*/ 13075 w 92141"/>
                <a:gd name="connsiteY1" fmla="*/ 13869 h 92134"/>
                <a:gd name="connsiteX2" fmla="*/ 478 w 92141"/>
                <a:gd name="connsiteY2" fmla="*/ 52652 h 92134"/>
                <a:gd name="connsiteX3" fmla="*/ 13838 w 92141"/>
                <a:gd name="connsiteY3" fmla="*/ 79066 h 92134"/>
                <a:gd name="connsiteX4" fmla="*/ 40558 w 92141"/>
                <a:gd name="connsiteY4" fmla="*/ 91816 h 92134"/>
                <a:gd name="connsiteX5" fmla="*/ 79035 w 92141"/>
                <a:gd name="connsiteY5" fmla="*/ 78303 h 92134"/>
                <a:gd name="connsiteX6" fmla="*/ 78272 w 92141"/>
                <a:gd name="connsiteY6" fmla="*/ 13106 h 9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141" h="92134">
                  <a:moveTo>
                    <a:pt x="78272" y="13106"/>
                  </a:moveTo>
                  <a:cubicBezTo>
                    <a:pt x="60026" y="-4682"/>
                    <a:pt x="30863" y="-4300"/>
                    <a:pt x="13075" y="13869"/>
                  </a:cubicBezTo>
                  <a:cubicBezTo>
                    <a:pt x="2692" y="24557"/>
                    <a:pt x="-1507" y="38910"/>
                    <a:pt x="478" y="52652"/>
                  </a:cubicBezTo>
                  <a:cubicBezTo>
                    <a:pt x="1852" y="62347"/>
                    <a:pt x="6280" y="71661"/>
                    <a:pt x="13838" y="79066"/>
                  </a:cubicBezTo>
                  <a:cubicBezTo>
                    <a:pt x="21396" y="86472"/>
                    <a:pt x="30863" y="90670"/>
                    <a:pt x="40558" y="91816"/>
                  </a:cubicBezTo>
                  <a:cubicBezTo>
                    <a:pt x="54300" y="93419"/>
                    <a:pt x="68576" y="88991"/>
                    <a:pt x="79035" y="78303"/>
                  </a:cubicBezTo>
                  <a:cubicBezTo>
                    <a:pt x="96823" y="60057"/>
                    <a:pt x="96442" y="30894"/>
                    <a:pt x="78272" y="13106"/>
                  </a:cubicBezTo>
                  <a:close/>
                </a:path>
              </a:pathLst>
            </a:custGeom>
            <a:noFill/>
            <a:ln w="15269" cap="flat">
              <a:solidFill>
                <a:srgbClr val="A3A3A3"/>
              </a:solidFill>
              <a:prstDash val="solid"/>
              <a:miter/>
            </a:ln>
          </p:spPr>
          <p:txBody>
            <a:bodyPr rtlCol="0" anchor="ctr"/>
            <a:lstStyle/>
            <a:p>
              <a:endParaRPr lang="en-IN"/>
            </a:p>
          </p:txBody>
        </p:sp>
      </p:grpSp>
      <p:grpSp>
        <p:nvGrpSpPr>
          <p:cNvPr id="17" name="Graphic 22">
            <a:extLst>
              <a:ext uri="{FF2B5EF4-FFF2-40B4-BE49-F238E27FC236}">
                <a16:creationId xmlns:a16="http://schemas.microsoft.com/office/drawing/2014/main" id="{F755C4EE-BE4F-1D5C-9097-346D7D49FAA7}"/>
              </a:ext>
            </a:extLst>
          </p:cNvPr>
          <p:cNvGrpSpPr/>
          <p:nvPr/>
        </p:nvGrpSpPr>
        <p:grpSpPr>
          <a:xfrm>
            <a:off x="10246401" y="6212824"/>
            <a:ext cx="200782" cy="134592"/>
            <a:chOff x="10154783" y="6212824"/>
            <a:chExt cx="200782" cy="134592"/>
          </a:xfrm>
          <a:noFill/>
        </p:grpSpPr>
        <p:sp>
          <p:nvSpPr>
            <p:cNvPr id="18" name="Freeform: Shape 17">
              <a:extLst>
                <a:ext uri="{FF2B5EF4-FFF2-40B4-BE49-F238E27FC236}">
                  <a16:creationId xmlns:a16="http://schemas.microsoft.com/office/drawing/2014/main" id="{0500D26E-B158-3F73-1656-23EFA5080822}"/>
                </a:ext>
              </a:extLst>
            </p:cNvPr>
            <p:cNvSpPr/>
            <p:nvPr/>
          </p:nvSpPr>
          <p:spPr>
            <a:xfrm>
              <a:off x="10154783" y="6212824"/>
              <a:ext cx="200782" cy="35423"/>
            </a:xfrm>
            <a:custGeom>
              <a:avLst/>
              <a:gdLst>
                <a:gd name="connsiteX0" fmla="*/ 183071 w 200782"/>
                <a:gd name="connsiteY0" fmla="*/ 0 h 35423"/>
                <a:gd name="connsiteX1" fmla="*/ 200782 w 200782"/>
                <a:gd name="connsiteY1" fmla="*/ 17712 h 35423"/>
                <a:gd name="connsiteX2" fmla="*/ 200782 w 200782"/>
                <a:gd name="connsiteY2" fmla="*/ 17712 h 35423"/>
                <a:gd name="connsiteX3" fmla="*/ 183071 w 200782"/>
                <a:gd name="connsiteY3" fmla="*/ 35423 h 35423"/>
                <a:gd name="connsiteX4" fmla="*/ 17711 w 200782"/>
                <a:gd name="connsiteY4" fmla="*/ 35423 h 35423"/>
                <a:gd name="connsiteX5" fmla="*/ 0 w 200782"/>
                <a:gd name="connsiteY5" fmla="*/ 17712 h 35423"/>
                <a:gd name="connsiteX6" fmla="*/ 0 w 200782"/>
                <a:gd name="connsiteY6" fmla="*/ 17712 h 35423"/>
                <a:gd name="connsiteX7" fmla="*/ 17711 w 200782"/>
                <a:gd name="connsiteY7" fmla="*/ 0 h 3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782" h="35423">
                  <a:moveTo>
                    <a:pt x="183071" y="0"/>
                  </a:moveTo>
                  <a:cubicBezTo>
                    <a:pt x="192852" y="0"/>
                    <a:pt x="200782" y="7930"/>
                    <a:pt x="200782" y="17712"/>
                  </a:cubicBezTo>
                  <a:lnTo>
                    <a:pt x="200782" y="17712"/>
                  </a:lnTo>
                  <a:cubicBezTo>
                    <a:pt x="200782" y="27493"/>
                    <a:pt x="192852" y="35423"/>
                    <a:pt x="183071" y="35423"/>
                  </a:cubicBezTo>
                  <a:lnTo>
                    <a:pt x="17711" y="35423"/>
                  </a:lnTo>
                  <a:cubicBezTo>
                    <a:pt x="7930" y="35423"/>
                    <a:pt x="0" y="27493"/>
                    <a:pt x="0" y="17712"/>
                  </a:cubicBezTo>
                  <a:lnTo>
                    <a:pt x="0" y="17712"/>
                  </a:lnTo>
                  <a:cubicBezTo>
                    <a:pt x="0" y="7930"/>
                    <a:pt x="7930" y="0"/>
                    <a:pt x="17711" y="0"/>
                  </a:cubicBezTo>
                  <a:close/>
                </a:path>
              </a:pathLst>
            </a:custGeom>
            <a:noFill/>
            <a:ln w="15269" cap="flat">
              <a:solidFill>
                <a:srgbClr val="A3A3A3"/>
              </a:solid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1864C7A3-2010-6393-2713-F6E756653776}"/>
                </a:ext>
              </a:extLst>
            </p:cNvPr>
            <p:cNvSpPr/>
            <p:nvPr/>
          </p:nvSpPr>
          <p:spPr>
            <a:xfrm>
              <a:off x="10154783" y="6302527"/>
              <a:ext cx="200782" cy="7634"/>
            </a:xfrm>
            <a:custGeom>
              <a:avLst/>
              <a:gdLst>
                <a:gd name="connsiteX0" fmla="*/ 0 w 200782"/>
                <a:gd name="connsiteY0" fmla="*/ 0 h 7634"/>
                <a:gd name="connsiteX1" fmla="*/ 200782 w 200782"/>
                <a:gd name="connsiteY1" fmla="*/ 0 h 7634"/>
              </a:gdLst>
              <a:ahLst/>
              <a:cxnLst>
                <a:cxn ang="0">
                  <a:pos x="connsiteX0" y="connsiteY0"/>
                </a:cxn>
                <a:cxn ang="0">
                  <a:pos x="connsiteX1" y="connsiteY1"/>
                </a:cxn>
              </a:cxnLst>
              <a:rect l="l" t="t" r="r" b="b"/>
              <a:pathLst>
                <a:path w="200782" h="7634">
                  <a:moveTo>
                    <a:pt x="0" y="0"/>
                  </a:moveTo>
                  <a:lnTo>
                    <a:pt x="200782" y="0"/>
                  </a:lnTo>
                </a:path>
              </a:pathLst>
            </a:custGeom>
            <a:ln w="15269" cap="flat">
              <a:solidFill>
                <a:srgbClr val="A3A3A3"/>
              </a:solid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C8DB65C7-A740-07DF-299B-4A5D40A90EE3}"/>
                </a:ext>
              </a:extLst>
            </p:cNvPr>
            <p:cNvSpPr/>
            <p:nvPr/>
          </p:nvSpPr>
          <p:spPr>
            <a:xfrm>
              <a:off x="10154783" y="6347417"/>
              <a:ext cx="200782" cy="7634"/>
            </a:xfrm>
            <a:custGeom>
              <a:avLst/>
              <a:gdLst>
                <a:gd name="connsiteX0" fmla="*/ 0 w 200782"/>
                <a:gd name="connsiteY0" fmla="*/ 0 h 7634"/>
                <a:gd name="connsiteX1" fmla="*/ 200782 w 200782"/>
                <a:gd name="connsiteY1" fmla="*/ 0 h 7634"/>
              </a:gdLst>
              <a:ahLst/>
              <a:cxnLst>
                <a:cxn ang="0">
                  <a:pos x="connsiteX0" y="connsiteY0"/>
                </a:cxn>
                <a:cxn ang="0">
                  <a:pos x="connsiteX1" y="connsiteY1"/>
                </a:cxn>
              </a:cxnLst>
              <a:rect l="l" t="t" r="r" b="b"/>
              <a:pathLst>
                <a:path w="200782" h="7634">
                  <a:moveTo>
                    <a:pt x="0" y="0"/>
                  </a:moveTo>
                  <a:lnTo>
                    <a:pt x="200782" y="0"/>
                  </a:lnTo>
                </a:path>
              </a:pathLst>
            </a:custGeom>
            <a:ln w="15269" cap="flat">
              <a:solidFill>
                <a:srgbClr val="A3A3A3"/>
              </a:solidFill>
              <a:prstDash val="solid"/>
              <a:miter/>
            </a:ln>
          </p:spPr>
          <p:txBody>
            <a:bodyPr rtlCol="0" anchor="ctr"/>
            <a:lstStyle/>
            <a:p>
              <a:endParaRPr lang="en-IN"/>
            </a:p>
          </p:txBody>
        </p:sp>
      </p:grpSp>
      <p:grpSp>
        <p:nvGrpSpPr>
          <p:cNvPr id="21" name="Graphic 22">
            <a:extLst>
              <a:ext uri="{FF2B5EF4-FFF2-40B4-BE49-F238E27FC236}">
                <a16:creationId xmlns:a16="http://schemas.microsoft.com/office/drawing/2014/main" id="{83BED7AC-9658-B67C-50E6-AA8356C17896}"/>
              </a:ext>
            </a:extLst>
          </p:cNvPr>
          <p:cNvGrpSpPr/>
          <p:nvPr/>
        </p:nvGrpSpPr>
        <p:grpSpPr>
          <a:xfrm>
            <a:off x="10818745" y="6205799"/>
            <a:ext cx="75350" cy="150701"/>
            <a:chOff x="10727127" y="6205800"/>
            <a:chExt cx="75350" cy="150701"/>
          </a:xfrm>
          <a:noFill/>
        </p:grpSpPr>
        <p:sp>
          <p:nvSpPr>
            <p:cNvPr id="22" name="Freeform: Shape 21">
              <a:extLst>
                <a:ext uri="{FF2B5EF4-FFF2-40B4-BE49-F238E27FC236}">
                  <a16:creationId xmlns:a16="http://schemas.microsoft.com/office/drawing/2014/main" id="{6BD73E61-5690-3502-9B25-3D49157ABE92}"/>
                </a:ext>
              </a:extLst>
            </p:cNvPr>
            <p:cNvSpPr/>
            <p:nvPr/>
          </p:nvSpPr>
          <p:spPr>
            <a:xfrm>
              <a:off x="10727127" y="6205800"/>
              <a:ext cx="75350" cy="150701"/>
            </a:xfrm>
            <a:custGeom>
              <a:avLst/>
              <a:gdLst>
                <a:gd name="connsiteX0" fmla="*/ 0 w 75350"/>
                <a:gd name="connsiteY0" fmla="*/ 0 h 150701"/>
                <a:gd name="connsiteX1" fmla="*/ 75351 w 75350"/>
                <a:gd name="connsiteY1" fmla="*/ 75351 h 150701"/>
                <a:gd name="connsiteX2" fmla="*/ 0 w 75350"/>
                <a:gd name="connsiteY2" fmla="*/ 150701 h 150701"/>
              </a:gdLst>
              <a:ahLst/>
              <a:cxnLst>
                <a:cxn ang="0">
                  <a:pos x="connsiteX0" y="connsiteY0"/>
                </a:cxn>
                <a:cxn ang="0">
                  <a:pos x="connsiteX1" y="connsiteY1"/>
                </a:cxn>
                <a:cxn ang="0">
                  <a:pos x="connsiteX2" y="connsiteY2"/>
                </a:cxn>
              </a:cxnLst>
              <a:rect l="l" t="t" r="r" b="b"/>
              <a:pathLst>
                <a:path w="75350" h="150701">
                  <a:moveTo>
                    <a:pt x="0" y="0"/>
                  </a:moveTo>
                  <a:cubicBezTo>
                    <a:pt x="41607" y="0"/>
                    <a:pt x="75351" y="33744"/>
                    <a:pt x="75351" y="75351"/>
                  </a:cubicBezTo>
                  <a:cubicBezTo>
                    <a:pt x="75351" y="116958"/>
                    <a:pt x="41607" y="150701"/>
                    <a:pt x="0" y="150701"/>
                  </a:cubicBezTo>
                </a:path>
              </a:pathLst>
            </a:custGeom>
            <a:noFill/>
            <a:ln w="15269" cap="flat">
              <a:solidFill>
                <a:srgbClr val="A3A3A3"/>
              </a:solid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B7D82A5D-7255-3C5B-DEF5-2B4C9232B997}"/>
                </a:ext>
              </a:extLst>
            </p:cNvPr>
            <p:cNvSpPr/>
            <p:nvPr/>
          </p:nvSpPr>
          <p:spPr>
            <a:xfrm>
              <a:off x="10727127" y="6236032"/>
              <a:ext cx="45119" cy="90237"/>
            </a:xfrm>
            <a:custGeom>
              <a:avLst/>
              <a:gdLst>
                <a:gd name="connsiteX0" fmla="*/ 0 w 45119"/>
                <a:gd name="connsiteY0" fmla="*/ 0 h 90237"/>
                <a:gd name="connsiteX1" fmla="*/ 45119 w 45119"/>
                <a:gd name="connsiteY1" fmla="*/ 45119 h 90237"/>
                <a:gd name="connsiteX2" fmla="*/ 0 w 45119"/>
                <a:gd name="connsiteY2" fmla="*/ 90238 h 90237"/>
              </a:gdLst>
              <a:ahLst/>
              <a:cxnLst>
                <a:cxn ang="0">
                  <a:pos x="connsiteX0" y="connsiteY0"/>
                </a:cxn>
                <a:cxn ang="0">
                  <a:pos x="connsiteX1" y="connsiteY1"/>
                </a:cxn>
                <a:cxn ang="0">
                  <a:pos x="connsiteX2" y="connsiteY2"/>
                </a:cxn>
              </a:cxnLst>
              <a:rect l="l" t="t" r="r" b="b"/>
              <a:pathLst>
                <a:path w="45119" h="90237">
                  <a:moveTo>
                    <a:pt x="0" y="0"/>
                  </a:moveTo>
                  <a:cubicBezTo>
                    <a:pt x="24888" y="0"/>
                    <a:pt x="45119" y="20155"/>
                    <a:pt x="45119" y="45119"/>
                  </a:cubicBezTo>
                  <a:cubicBezTo>
                    <a:pt x="45119" y="70083"/>
                    <a:pt x="24964" y="90238"/>
                    <a:pt x="0" y="90238"/>
                  </a:cubicBezTo>
                </a:path>
              </a:pathLst>
            </a:custGeom>
            <a:noFill/>
            <a:ln w="15269" cap="flat">
              <a:solidFill>
                <a:srgbClr val="A3A3A3"/>
              </a:solidFill>
              <a:prstDash val="solid"/>
              <a:miter/>
            </a:ln>
          </p:spPr>
          <p:txBody>
            <a:bodyPr rtlCol="0" anchor="ctr"/>
            <a:lstStyle/>
            <a:p>
              <a:endParaRPr lang="en-IN"/>
            </a:p>
          </p:txBody>
        </p:sp>
      </p:grpSp>
      <p:grpSp>
        <p:nvGrpSpPr>
          <p:cNvPr id="24" name="Graphic 22">
            <a:extLst>
              <a:ext uri="{FF2B5EF4-FFF2-40B4-BE49-F238E27FC236}">
                <a16:creationId xmlns:a16="http://schemas.microsoft.com/office/drawing/2014/main" id="{B8319259-43E6-601F-52FE-C5440D71EDC6}"/>
              </a:ext>
            </a:extLst>
          </p:cNvPr>
          <p:cNvGrpSpPr/>
          <p:nvPr/>
        </p:nvGrpSpPr>
        <p:grpSpPr>
          <a:xfrm>
            <a:off x="11050447" y="6302527"/>
            <a:ext cx="725717" cy="7634"/>
            <a:chOff x="10958829" y="6302527"/>
            <a:chExt cx="725717" cy="7634"/>
          </a:xfrm>
        </p:grpSpPr>
        <p:sp>
          <p:nvSpPr>
            <p:cNvPr id="25" name="Freeform: Shape 24">
              <a:extLst>
                <a:ext uri="{FF2B5EF4-FFF2-40B4-BE49-F238E27FC236}">
                  <a16:creationId xmlns:a16="http://schemas.microsoft.com/office/drawing/2014/main" id="{D1B2DD17-635B-D8CD-7F10-6454AC4F651D}"/>
                </a:ext>
              </a:extLst>
            </p:cNvPr>
            <p:cNvSpPr/>
            <p:nvPr/>
          </p:nvSpPr>
          <p:spPr>
            <a:xfrm>
              <a:off x="10958829" y="6302527"/>
              <a:ext cx="725717" cy="7634"/>
            </a:xfrm>
            <a:custGeom>
              <a:avLst/>
              <a:gdLst>
                <a:gd name="connsiteX0" fmla="*/ 0 w 725717"/>
                <a:gd name="connsiteY0" fmla="*/ 0 h 7634"/>
                <a:gd name="connsiteX1" fmla="*/ 725718 w 725717"/>
                <a:gd name="connsiteY1" fmla="*/ 0 h 7634"/>
              </a:gdLst>
              <a:ahLst/>
              <a:cxnLst>
                <a:cxn ang="0">
                  <a:pos x="connsiteX0" y="connsiteY0"/>
                </a:cxn>
                <a:cxn ang="0">
                  <a:pos x="connsiteX1" y="connsiteY1"/>
                </a:cxn>
              </a:cxnLst>
              <a:rect l="l" t="t" r="r" b="b"/>
              <a:pathLst>
                <a:path w="725717" h="7634">
                  <a:moveTo>
                    <a:pt x="0" y="0"/>
                  </a:moveTo>
                  <a:lnTo>
                    <a:pt x="725718" y="0"/>
                  </a:lnTo>
                </a:path>
              </a:pathLst>
            </a:custGeom>
            <a:ln w="22903" cap="rnd">
              <a:solidFill>
                <a:srgbClr val="A3A3A3"/>
              </a:solidFill>
              <a:prstDash val="solid"/>
              <a:round/>
            </a:ln>
          </p:spPr>
          <p:txBody>
            <a:bodyPr rtlCol="0" anchor="ctr"/>
            <a:lstStyle/>
            <a:p>
              <a:endParaRPr lang="en-IN"/>
            </a:p>
          </p:txBody>
        </p:sp>
        <p:sp>
          <p:nvSpPr>
            <p:cNvPr id="26" name="Freeform: Shape 25">
              <a:extLst>
                <a:ext uri="{FF2B5EF4-FFF2-40B4-BE49-F238E27FC236}">
                  <a16:creationId xmlns:a16="http://schemas.microsoft.com/office/drawing/2014/main" id="{5F1DB40D-B8D5-B01A-B275-4D5DD02F1457}"/>
                </a:ext>
              </a:extLst>
            </p:cNvPr>
            <p:cNvSpPr/>
            <p:nvPr/>
          </p:nvSpPr>
          <p:spPr>
            <a:xfrm>
              <a:off x="10958829" y="6302527"/>
              <a:ext cx="609829" cy="7634"/>
            </a:xfrm>
            <a:custGeom>
              <a:avLst/>
              <a:gdLst>
                <a:gd name="connsiteX0" fmla="*/ 0 w 609829"/>
                <a:gd name="connsiteY0" fmla="*/ 0 h 7634"/>
                <a:gd name="connsiteX1" fmla="*/ 609829 w 609829"/>
                <a:gd name="connsiteY1" fmla="*/ 0 h 7634"/>
              </a:gdLst>
              <a:ahLst/>
              <a:cxnLst>
                <a:cxn ang="0">
                  <a:pos x="connsiteX0" y="connsiteY0"/>
                </a:cxn>
                <a:cxn ang="0">
                  <a:pos x="connsiteX1" y="connsiteY1"/>
                </a:cxn>
              </a:cxnLst>
              <a:rect l="l" t="t" r="r" b="b"/>
              <a:pathLst>
                <a:path w="609829" h="7634">
                  <a:moveTo>
                    <a:pt x="0" y="0"/>
                  </a:moveTo>
                  <a:lnTo>
                    <a:pt x="609829" y="0"/>
                  </a:lnTo>
                </a:path>
              </a:pathLst>
            </a:custGeom>
            <a:ln w="22903" cap="rnd">
              <a:solidFill>
                <a:srgbClr val="FFFFFF"/>
              </a:solidFill>
              <a:prstDash val="solid"/>
              <a:round/>
            </a:ln>
          </p:spPr>
          <p:txBody>
            <a:bodyPr rtlCol="0" anchor="ctr"/>
            <a:lstStyle/>
            <a:p>
              <a:endParaRPr lang="en-IN"/>
            </a:p>
          </p:txBody>
        </p:sp>
      </p:grpSp>
      <p:pic>
        <p:nvPicPr>
          <p:cNvPr id="27" name="Graphic 26">
            <a:extLst>
              <a:ext uri="{FF2B5EF4-FFF2-40B4-BE49-F238E27FC236}">
                <a16:creationId xmlns:a16="http://schemas.microsoft.com/office/drawing/2014/main" id="{B761DFBE-3D98-E48F-3EAE-8352204D43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24019" y="6166835"/>
            <a:ext cx="157675" cy="228629"/>
          </a:xfrm>
          <a:prstGeom prst="rect">
            <a:avLst/>
          </a:prstGeom>
        </p:spPr>
      </p:pic>
      <p:grpSp>
        <p:nvGrpSpPr>
          <p:cNvPr id="28" name="Group 27">
            <a:extLst>
              <a:ext uri="{FF2B5EF4-FFF2-40B4-BE49-F238E27FC236}">
                <a16:creationId xmlns:a16="http://schemas.microsoft.com/office/drawing/2014/main" id="{960E55A5-F9FE-64E5-8632-411BC31385EF}"/>
              </a:ext>
            </a:extLst>
          </p:cNvPr>
          <p:cNvGrpSpPr/>
          <p:nvPr/>
        </p:nvGrpSpPr>
        <p:grpSpPr>
          <a:xfrm>
            <a:off x="3953427" y="5988905"/>
            <a:ext cx="3614889" cy="518226"/>
            <a:chOff x="5032676" y="4451648"/>
            <a:chExt cx="5086942" cy="729257"/>
          </a:xfrm>
        </p:grpSpPr>
        <p:sp>
          <p:nvSpPr>
            <p:cNvPr id="29" name="TextBox 28">
              <a:extLst>
                <a:ext uri="{FF2B5EF4-FFF2-40B4-BE49-F238E27FC236}">
                  <a16:creationId xmlns:a16="http://schemas.microsoft.com/office/drawing/2014/main" id="{FB19B494-7072-AD42-E690-B02FB7ADE7D9}"/>
                </a:ext>
              </a:extLst>
            </p:cNvPr>
            <p:cNvSpPr txBox="1"/>
            <p:nvPr/>
          </p:nvSpPr>
          <p:spPr>
            <a:xfrm>
              <a:off x="5032676" y="4934684"/>
              <a:ext cx="441146" cy="246221"/>
            </a:xfrm>
            <a:prstGeom prst="rect">
              <a:avLst/>
            </a:prstGeom>
            <a:noFill/>
          </p:spPr>
          <p:txBody>
            <a:bodyPr wrap="none" rtlCol="0">
              <a:spAutoFit/>
            </a:bodyPr>
            <a:lstStyle/>
            <a:p>
              <a:pPr algn="l"/>
              <a:r>
                <a:rPr lang="en-IN" sz="1000" spc="0" baseline="0">
                  <a:ln/>
                  <a:solidFill>
                    <a:srgbClr val="A3A3A3"/>
                  </a:solidFill>
                  <a:latin typeface="Poppins-Regular"/>
                  <a:cs typeface="Poppins-Regular"/>
                  <a:sym typeface="Poppins-Regular"/>
                  <a:rtl val="0"/>
                </a:rPr>
                <a:t>0:23</a:t>
              </a:r>
            </a:p>
          </p:txBody>
        </p:sp>
        <p:sp>
          <p:nvSpPr>
            <p:cNvPr id="30" name="TextBox 29">
              <a:extLst>
                <a:ext uri="{FF2B5EF4-FFF2-40B4-BE49-F238E27FC236}">
                  <a16:creationId xmlns:a16="http://schemas.microsoft.com/office/drawing/2014/main" id="{464300C6-6D8C-D275-01B9-68F9125CB997}"/>
                </a:ext>
              </a:extLst>
            </p:cNvPr>
            <p:cNvSpPr txBox="1"/>
            <p:nvPr/>
          </p:nvSpPr>
          <p:spPr>
            <a:xfrm>
              <a:off x="9607939" y="4934684"/>
              <a:ext cx="511679" cy="246221"/>
            </a:xfrm>
            <a:prstGeom prst="rect">
              <a:avLst/>
            </a:prstGeom>
            <a:noFill/>
          </p:spPr>
          <p:txBody>
            <a:bodyPr wrap="none" rtlCol="0">
              <a:spAutoFit/>
            </a:bodyPr>
            <a:lstStyle/>
            <a:p>
              <a:pPr algn="l"/>
              <a:r>
                <a:rPr lang="en-IN" sz="1000" spc="0" baseline="0">
                  <a:ln/>
                  <a:solidFill>
                    <a:srgbClr val="A3A3A3"/>
                  </a:solidFill>
                  <a:latin typeface="Poppins-Regular"/>
                  <a:cs typeface="Poppins-Regular"/>
                  <a:sym typeface="Poppins-Regular"/>
                  <a:rtl val="0"/>
                </a:rPr>
                <a:t>-3:25</a:t>
              </a:r>
            </a:p>
          </p:txBody>
        </p:sp>
        <p:grpSp>
          <p:nvGrpSpPr>
            <p:cNvPr id="31" name="Graphic 22">
              <a:extLst>
                <a:ext uri="{FF2B5EF4-FFF2-40B4-BE49-F238E27FC236}">
                  <a16:creationId xmlns:a16="http://schemas.microsoft.com/office/drawing/2014/main" id="{F571E03D-CE6A-C5B6-C113-85BAE7B9C9DD}"/>
                </a:ext>
              </a:extLst>
            </p:cNvPr>
            <p:cNvGrpSpPr/>
            <p:nvPr/>
          </p:nvGrpSpPr>
          <p:grpSpPr>
            <a:xfrm>
              <a:off x="5564212" y="5075069"/>
              <a:ext cx="4007480" cy="7634"/>
              <a:chOff x="4300409" y="6565987"/>
              <a:chExt cx="4007480" cy="7634"/>
            </a:xfrm>
          </p:grpSpPr>
          <p:sp>
            <p:nvSpPr>
              <p:cNvPr id="51" name="Freeform: Shape 50">
                <a:extLst>
                  <a:ext uri="{FF2B5EF4-FFF2-40B4-BE49-F238E27FC236}">
                    <a16:creationId xmlns:a16="http://schemas.microsoft.com/office/drawing/2014/main" id="{95CB8CAB-85E2-9710-3952-EF49DE426FE9}"/>
                  </a:ext>
                </a:extLst>
              </p:cNvPr>
              <p:cNvSpPr/>
              <p:nvPr/>
            </p:nvSpPr>
            <p:spPr>
              <a:xfrm>
                <a:off x="4300409" y="6565987"/>
                <a:ext cx="4007480" cy="7634"/>
              </a:xfrm>
              <a:custGeom>
                <a:avLst/>
                <a:gdLst>
                  <a:gd name="connsiteX0" fmla="*/ 0 w 4007480"/>
                  <a:gd name="connsiteY0" fmla="*/ 0 h 7634"/>
                  <a:gd name="connsiteX1" fmla="*/ 4007481 w 4007480"/>
                  <a:gd name="connsiteY1" fmla="*/ 0 h 7634"/>
                </a:gdLst>
                <a:ahLst/>
                <a:cxnLst>
                  <a:cxn ang="0">
                    <a:pos x="connsiteX0" y="connsiteY0"/>
                  </a:cxn>
                  <a:cxn ang="0">
                    <a:pos x="connsiteX1" y="connsiteY1"/>
                  </a:cxn>
                </a:cxnLst>
                <a:rect l="l" t="t" r="r" b="b"/>
                <a:pathLst>
                  <a:path w="4007480" h="7634">
                    <a:moveTo>
                      <a:pt x="0" y="0"/>
                    </a:moveTo>
                    <a:lnTo>
                      <a:pt x="4007481" y="0"/>
                    </a:lnTo>
                  </a:path>
                </a:pathLst>
              </a:custGeom>
              <a:ln w="22903" cap="rnd">
                <a:solidFill>
                  <a:srgbClr val="A3A3A3"/>
                </a:solidFill>
                <a:prstDash val="solid"/>
                <a:round/>
              </a:ln>
            </p:spPr>
            <p:txBody>
              <a:bodyPr rtlCol="0" anchor="ctr"/>
              <a:lstStyle/>
              <a:p>
                <a:endParaRPr lang="en-IN"/>
              </a:p>
            </p:txBody>
          </p:sp>
          <p:sp>
            <p:nvSpPr>
              <p:cNvPr id="52" name="Freeform: Shape 51">
                <a:extLst>
                  <a:ext uri="{FF2B5EF4-FFF2-40B4-BE49-F238E27FC236}">
                    <a16:creationId xmlns:a16="http://schemas.microsoft.com/office/drawing/2014/main" id="{7D302701-5805-62F7-95E4-579917D77F05}"/>
                  </a:ext>
                </a:extLst>
              </p:cNvPr>
              <p:cNvSpPr/>
              <p:nvPr/>
            </p:nvSpPr>
            <p:spPr>
              <a:xfrm>
                <a:off x="4300409" y="6565987"/>
                <a:ext cx="324992" cy="7634"/>
              </a:xfrm>
              <a:custGeom>
                <a:avLst/>
                <a:gdLst>
                  <a:gd name="connsiteX0" fmla="*/ 0 w 324992"/>
                  <a:gd name="connsiteY0" fmla="*/ 0 h 7634"/>
                  <a:gd name="connsiteX1" fmla="*/ 324993 w 324992"/>
                  <a:gd name="connsiteY1" fmla="*/ 0 h 7634"/>
                </a:gdLst>
                <a:ahLst/>
                <a:cxnLst>
                  <a:cxn ang="0">
                    <a:pos x="connsiteX0" y="connsiteY0"/>
                  </a:cxn>
                  <a:cxn ang="0">
                    <a:pos x="connsiteX1" y="connsiteY1"/>
                  </a:cxn>
                </a:cxnLst>
                <a:rect l="l" t="t" r="r" b="b"/>
                <a:pathLst>
                  <a:path w="324992" h="7634">
                    <a:moveTo>
                      <a:pt x="0" y="0"/>
                    </a:moveTo>
                    <a:lnTo>
                      <a:pt x="324993" y="0"/>
                    </a:lnTo>
                  </a:path>
                </a:pathLst>
              </a:custGeom>
              <a:ln w="22903" cap="rnd">
                <a:solidFill>
                  <a:srgbClr val="FFFFFF"/>
                </a:solidFill>
                <a:prstDash val="solid"/>
                <a:round/>
              </a:ln>
            </p:spPr>
            <p:txBody>
              <a:bodyPr rtlCol="0" anchor="ctr"/>
              <a:lstStyle/>
              <a:p>
                <a:endParaRPr lang="en-IN"/>
              </a:p>
            </p:txBody>
          </p:sp>
        </p:grpSp>
        <p:grpSp>
          <p:nvGrpSpPr>
            <p:cNvPr id="32" name="Graphic 22">
              <a:extLst>
                <a:ext uri="{FF2B5EF4-FFF2-40B4-BE49-F238E27FC236}">
                  <a16:creationId xmlns:a16="http://schemas.microsoft.com/office/drawing/2014/main" id="{23231D3B-E588-55C5-62F2-43AC1D70A278}"/>
                </a:ext>
              </a:extLst>
            </p:cNvPr>
            <p:cNvGrpSpPr/>
            <p:nvPr/>
          </p:nvGrpSpPr>
          <p:grpSpPr>
            <a:xfrm>
              <a:off x="7104255" y="4451648"/>
              <a:ext cx="1010457" cy="347287"/>
              <a:chOff x="5985836" y="6055175"/>
              <a:chExt cx="682813" cy="234678"/>
            </a:xfrm>
          </p:grpSpPr>
          <p:grpSp>
            <p:nvGrpSpPr>
              <p:cNvPr id="40" name="Graphic 22">
                <a:extLst>
                  <a:ext uri="{FF2B5EF4-FFF2-40B4-BE49-F238E27FC236}">
                    <a16:creationId xmlns:a16="http://schemas.microsoft.com/office/drawing/2014/main" id="{849C7665-33AF-702B-E641-A5D222FE89F1}"/>
                  </a:ext>
                </a:extLst>
              </p:cNvPr>
              <p:cNvGrpSpPr/>
              <p:nvPr/>
            </p:nvGrpSpPr>
            <p:grpSpPr>
              <a:xfrm>
                <a:off x="6209903" y="6055175"/>
                <a:ext cx="234678" cy="234678"/>
                <a:chOff x="6209903" y="6055175"/>
                <a:chExt cx="234678" cy="234678"/>
              </a:xfrm>
            </p:grpSpPr>
            <p:sp>
              <p:nvSpPr>
                <p:cNvPr id="47" name="Freeform: Shape 46">
                  <a:extLst>
                    <a:ext uri="{FF2B5EF4-FFF2-40B4-BE49-F238E27FC236}">
                      <a16:creationId xmlns:a16="http://schemas.microsoft.com/office/drawing/2014/main" id="{8C9BF44E-3C72-65E3-3E93-104967C6A118}"/>
                    </a:ext>
                  </a:extLst>
                </p:cNvPr>
                <p:cNvSpPr/>
                <p:nvPr/>
              </p:nvSpPr>
              <p:spPr>
                <a:xfrm>
                  <a:off x="6209903" y="6055175"/>
                  <a:ext cx="234678" cy="234678"/>
                </a:xfrm>
                <a:custGeom>
                  <a:avLst/>
                  <a:gdLst>
                    <a:gd name="connsiteX0" fmla="*/ 234679 w 234678"/>
                    <a:gd name="connsiteY0" fmla="*/ 117339 h 234678"/>
                    <a:gd name="connsiteX1" fmla="*/ 117339 w 234678"/>
                    <a:gd name="connsiteY1" fmla="*/ 234679 h 234678"/>
                    <a:gd name="connsiteX2" fmla="*/ 0 w 234678"/>
                    <a:gd name="connsiteY2" fmla="*/ 117339 h 234678"/>
                    <a:gd name="connsiteX3" fmla="*/ 117339 w 234678"/>
                    <a:gd name="connsiteY3" fmla="*/ 0 h 234678"/>
                    <a:gd name="connsiteX4" fmla="*/ 234679 w 234678"/>
                    <a:gd name="connsiteY4" fmla="*/ 117339 h 234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678" h="234678">
                      <a:moveTo>
                        <a:pt x="234679" y="117339"/>
                      </a:moveTo>
                      <a:cubicBezTo>
                        <a:pt x="234679" y="182144"/>
                        <a:pt x="182144" y="234679"/>
                        <a:pt x="117339" y="234679"/>
                      </a:cubicBezTo>
                      <a:cubicBezTo>
                        <a:pt x="52535" y="234679"/>
                        <a:pt x="0" y="182144"/>
                        <a:pt x="0" y="117339"/>
                      </a:cubicBezTo>
                      <a:cubicBezTo>
                        <a:pt x="0" y="52535"/>
                        <a:pt x="52535" y="0"/>
                        <a:pt x="117339" y="0"/>
                      </a:cubicBezTo>
                      <a:cubicBezTo>
                        <a:pt x="182144" y="0"/>
                        <a:pt x="234679" y="52535"/>
                        <a:pt x="234679" y="117339"/>
                      </a:cubicBezTo>
                      <a:close/>
                    </a:path>
                  </a:pathLst>
                </a:custGeom>
                <a:solidFill>
                  <a:srgbClr val="FFFFFF"/>
                </a:solidFill>
                <a:ln w="7634" cap="flat">
                  <a:noFill/>
                  <a:prstDash val="solid"/>
                  <a:miter/>
                </a:ln>
              </p:spPr>
              <p:txBody>
                <a:bodyPr rtlCol="0" anchor="ctr"/>
                <a:lstStyle/>
                <a:p>
                  <a:endParaRPr lang="en-IN"/>
                </a:p>
              </p:txBody>
            </p:sp>
            <p:grpSp>
              <p:nvGrpSpPr>
                <p:cNvPr id="48" name="Graphic 22">
                  <a:extLst>
                    <a:ext uri="{FF2B5EF4-FFF2-40B4-BE49-F238E27FC236}">
                      <a16:creationId xmlns:a16="http://schemas.microsoft.com/office/drawing/2014/main" id="{5C2E47A1-F672-2685-491E-DF7D7DF287E0}"/>
                    </a:ext>
                  </a:extLst>
                </p:cNvPr>
                <p:cNvGrpSpPr/>
                <p:nvPr/>
              </p:nvGrpSpPr>
              <p:grpSpPr>
                <a:xfrm>
                  <a:off x="6289224" y="6120601"/>
                  <a:ext cx="76037" cy="103750"/>
                  <a:chOff x="6289224" y="6120601"/>
                  <a:chExt cx="76037" cy="103750"/>
                </a:xfrm>
                <a:solidFill>
                  <a:srgbClr val="000000"/>
                </a:solidFill>
              </p:grpSpPr>
              <p:sp>
                <p:nvSpPr>
                  <p:cNvPr id="49" name="Freeform: Shape 48">
                    <a:extLst>
                      <a:ext uri="{FF2B5EF4-FFF2-40B4-BE49-F238E27FC236}">
                        <a16:creationId xmlns:a16="http://schemas.microsoft.com/office/drawing/2014/main" id="{37392527-D22A-3DB8-27CE-793A7754F440}"/>
                      </a:ext>
                    </a:extLst>
                  </p:cNvPr>
                  <p:cNvSpPr/>
                  <p:nvPr/>
                </p:nvSpPr>
                <p:spPr>
                  <a:xfrm>
                    <a:off x="6289224" y="6120601"/>
                    <a:ext cx="25345" cy="103750"/>
                  </a:xfrm>
                  <a:custGeom>
                    <a:avLst/>
                    <a:gdLst>
                      <a:gd name="connsiteX0" fmla="*/ 0 w 25345"/>
                      <a:gd name="connsiteY0" fmla="*/ 0 h 103750"/>
                      <a:gd name="connsiteX1" fmla="*/ 25346 w 25345"/>
                      <a:gd name="connsiteY1" fmla="*/ 0 h 103750"/>
                      <a:gd name="connsiteX2" fmla="*/ 25346 w 25345"/>
                      <a:gd name="connsiteY2" fmla="*/ 103750 h 103750"/>
                      <a:gd name="connsiteX3" fmla="*/ 0 w 25345"/>
                      <a:gd name="connsiteY3" fmla="*/ 103750 h 103750"/>
                    </a:gdLst>
                    <a:ahLst/>
                    <a:cxnLst>
                      <a:cxn ang="0">
                        <a:pos x="connsiteX0" y="connsiteY0"/>
                      </a:cxn>
                      <a:cxn ang="0">
                        <a:pos x="connsiteX1" y="connsiteY1"/>
                      </a:cxn>
                      <a:cxn ang="0">
                        <a:pos x="connsiteX2" y="connsiteY2"/>
                      </a:cxn>
                      <a:cxn ang="0">
                        <a:pos x="connsiteX3" y="connsiteY3"/>
                      </a:cxn>
                    </a:cxnLst>
                    <a:rect l="l" t="t" r="r" b="b"/>
                    <a:pathLst>
                      <a:path w="25345" h="103750">
                        <a:moveTo>
                          <a:pt x="0" y="0"/>
                        </a:moveTo>
                        <a:lnTo>
                          <a:pt x="25346" y="0"/>
                        </a:lnTo>
                        <a:lnTo>
                          <a:pt x="25346" y="103750"/>
                        </a:lnTo>
                        <a:lnTo>
                          <a:pt x="0" y="103750"/>
                        </a:lnTo>
                        <a:close/>
                      </a:path>
                    </a:pathLst>
                  </a:custGeom>
                  <a:solidFill>
                    <a:srgbClr val="000000"/>
                  </a:solidFill>
                  <a:ln w="7634"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7E6049E0-8534-05D4-0720-660F83665E7B}"/>
                      </a:ext>
                    </a:extLst>
                  </p:cNvPr>
                  <p:cNvSpPr/>
                  <p:nvPr/>
                </p:nvSpPr>
                <p:spPr>
                  <a:xfrm>
                    <a:off x="6339916" y="6120601"/>
                    <a:ext cx="25345" cy="103750"/>
                  </a:xfrm>
                  <a:custGeom>
                    <a:avLst/>
                    <a:gdLst>
                      <a:gd name="connsiteX0" fmla="*/ 0 w 25345"/>
                      <a:gd name="connsiteY0" fmla="*/ 0 h 103750"/>
                      <a:gd name="connsiteX1" fmla="*/ 25346 w 25345"/>
                      <a:gd name="connsiteY1" fmla="*/ 0 h 103750"/>
                      <a:gd name="connsiteX2" fmla="*/ 25346 w 25345"/>
                      <a:gd name="connsiteY2" fmla="*/ 103750 h 103750"/>
                      <a:gd name="connsiteX3" fmla="*/ 0 w 25345"/>
                      <a:gd name="connsiteY3" fmla="*/ 103750 h 103750"/>
                    </a:gdLst>
                    <a:ahLst/>
                    <a:cxnLst>
                      <a:cxn ang="0">
                        <a:pos x="connsiteX0" y="connsiteY0"/>
                      </a:cxn>
                      <a:cxn ang="0">
                        <a:pos x="connsiteX1" y="connsiteY1"/>
                      </a:cxn>
                      <a:cxn ang="0">
                        <a:pos x="connsiteX2" y="connsiteY2"/>
                      </a:cxn>
                      <a:cxn ang="0">
                        <a:pos x="connsiteX3" y="connsiteY3"/>
                      </a:cxn>
                    </a:cxnLst>
                    <a:rect l="l" t="t" r="r" b="b"/>
                    <a:pathLst>
                      <a:path w="25345" h="103750">
                        <a:moveTo>
                          <a:pt x="0" y="0"/>
                        </a:moveTo>
                        <a:lnTo>
                          <a:pt x="25346" y="0"/>
                        </a:lnTo>
                        <a:lnTo>
                          <a:pt x="25346" y="103750"/>
                        </a:lnTo>
                        <a:lnTo>
                          <a:pt x="0" y="103750"/>
                        </a:lnTo>
                        <a:close/>
                      </a:path>
                    </a:pathLst>
                  </a:custGeom>
                  <a:solidFill>
                    <a:srgbClr val="000000"/>
                  </a:solidFill>
                  <a:ln w="7634" cap="flat">
                    <a:noFill/>
                    <a:prstDash val="solid"/>
                    <a:miter/>
                  </a:ln>
                </p:spPr>
                <p:txBody>
                  <a:bodyPr rtlCol="0" anchor="ctr"/>
                  <a:lstStyle/>
                  <a:p>
                    <a:endParaRPr lang="en-IN"/>
                  </a:p>
                </p:txBody>
              </p:sp>
            </p:grpSp>
          </p:grpSp>
          <p:grpSp>
            <p:nvGrpSpPr>
              <p:cNvPr id="41" name="Graphic 22">
                <a:extLst>
                  <a:ext uri="{FF2B5EF4-FFF2-40B4-BE49-F238E27FC236}">
                    <a16:creationId xmlns:a16="http://schemas.microsoft.com/office/drawing/2014/main" id="{B7A59CCA-BB90-AF9E-4063-73E4C2534376}"/>
                  </a:ext>
                </a:extLst>
              </p:cNvPr>
              <p:cNvGrpSpPr/>
              <p:nvPr/>
            </p:nvGrpSpPr>
            <p:grpSpPr>
              <a:xfrm>
                <a:off x="6565205" y="6114036"/>
                <a:ext cx="103444" cy="111613"/>
                <a:chOff x="6565205" y="6114036"/>
                <a:chExt cx="103444" cy="111613"/>
              </a:xfrm>
              <a:solidFill>
                <a:srgbClr val="FFFFFF"/>
              </a:solidFill>
            </p:grpSpPr>
            <p:sp>
              <p:nvSpPr>
                <p:cNvPr id="45" name="Freeform: Shape 44">
                  <a:extLst>
                    <a:ext uri="{FF2B5EF4-FFF2-40B4-BE49-F238E27FC236}">
                      <a16:creationId xmlns:a16="http://schemas.microsoft.com/office/drawing/2014/main" id="{DF03A705-72DF-6530-2BF7-9DC32FB9E4AF}"/>
                    </a:ext>
                  </a:extLst>
                </p:cNvPr>
                <p:cNvSpPr/>
                <p:nvPr/>
              </p:nvSpPr>
              <p:spPr>
                <a:xfrm>
                  <a:off x="6565205" y="6114036"/>
                  <a:ext cx="96650" cy="111613"/>
                </a:xfrm>
                <a:custGeom>
                  <a:avLst/>
                  <a:gdLst>
                    <a:gd name="connsiteX0" fmla="*/ 96650 w 96650"/>
                    <a:gd name="connsiteY0" fmla="*/ 55807 h 111613"/>
                    <a:gd name="connsiteX1" fmla="*/ 0 w 96650"/>
                    <a:gd name="connsiteY1" fmla="*/ 0 h 111613"/>
                    <a:gd name="connsiteX2" fmla="*/ 0 w 96650"/>
                    <a:gd name="connsiteY2" fmla="*/ 111614 h 111613"/>
                    <a:gd name="connsiteX3" fmla="*/ 96650 w 96650"/>
                    <a:gd name="connsiteY3" fmla="*/ 55807 h 111613"/>
                  </a:gdLst>
                  <a:ahLst/>
                  <a:cxnLst>
                    <a:cxn ang="0">
                      <a:pos x="connsiteX0" y="connsiteY0"/>
                    </a:cxn>
                    <a:cxn ang="0">
                      <a:pos x="connsiteX1" y="connsiteY1"/>
                    </a:cxn>
                    <a:cxn ang="0">
                      <a:pos x="connsiteX2" y="connsiteY2"/>
                    </a:cxn>
                    <a:cxn ang="0">
                      <a:pos x="connsiteX3" y="connsiteY3"/>
                    </a:cxn>
                  </a:cxnLst>
                  <a:rect l="l" t="t" r="r" b="b"/>
                  <a:pathLst>
                    <a:path w="96650" h="111613">
                      <a:moveTo>
                        <a:pt x="96650" y="55807"/>
                      </a:moveTo>
                      <a:lnTo>
                        <a:pt x="0" y="0"/>
                      </a:lnTo>
                      <a:lnTo>
                        <a:pt x="0" y="111614"/>
                      </a:lnTo>
                      <a:lnTo>
                        <a:pt x="96650" y="55807"/>
                      </a:lnTo>
                      <a:close/>
                    </a:path>
                  </a:pathLst>
                </a:custGeom>
                <a:solidFill>
                  <a:srgbClr val="FFFFFF"/>
                </a:solidFill>
                <a:ln w="7634"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31D3F84D-3315-E7A1-1B6D-756AD828FAE7}"/>
                    </a:ext>
                  </a:extLst>
                </p:cNvPr>
                <p:cNvSpPr/>
                <p:nvPr/>
              </p:nvSpPr>
              <p:spPr>
                <a:xfrm>
                  <a:off x="6655060" y="6114036"/>
                  <a:ext cx="13589" cy="111613"/>
                </a:xfrm>
                <a:custGeom>
                  <a:avLst/>
                  <a:gdLst>
                    <a:gd name="connsiteX0" fmla="*/ 0 w 13589"/>
                    <a:gd name="connsiteY0" fmla="*/ 0 h 111613"/>
                    <a:gd name="connsiteX1" fmla="*/ 13589 w 13589"/>
                    <a:gd name="connsiteY1" fmla="*/ 0 h 111613"/>
                    <a:gd name="connsiteX2" fmla="*/ 13589 w 13589"/>
                    <a:gd name="connsiteY2" fmla="*/ 111614 h 111613"/>
                    <a:gd name="connsiteX3" fmla="*/ 0 w 13589"/>
                    <a:gd name="connsiteY3" fmla="*/ 111614 h 111613"/>
                  </a:gdLst>
                  <a:ahLst/>
                  <a:cxnLst>
                    <a:cxn ang="0">
                      <a:pos x="connsiteX0" y="connsiteY0"/>
                    </a:cxn>
                    <a:cxn ang="0">
                      <a:pos x="connsiteX1" y="connsiteY1"/>
                    </a:cxn>
                    <a:cxn ang="0">
                      <a:pos x="connsiteX2" y="connsiteY2"/>
                    </a:cxn>
                    <a:cxn ang="0">
                      <a:pos x="connsiteX3" y="connsiteY3"/>
                    </a:cxn>
                  </a:cxnLst>
                  <a:rect l="l" t="t" r="r" b="b"/>
                  <a:pathLst>
                    <a:path w="13589" h="111613">
                      <a:moveTo>
                        <a:pt x="0" y="0"/>
                      </a:moveTo>
                      <a:lnTo>
                        <a:pt x="13589" y="0"/>
                      </a:lnTo>
                      <a:lnTo>
                        <a:pt x="13589" y="111614"/>
                      </a:lnTo>
                      <a:lnTo>
                        <a:pt x="0" y="111614"/>
                      </a:lnTo>
                      <a:close/>
                    </a:path>
                  </a:pathLst>
                </a:custGeom>
                <a:solidFill>
                  <a:srgbClr val="FFFFFF"/>
                </a:solidFill>
                <a:ln w="7634" cap="flat">
                  <a:noFill/>
                  <a:prstDash val="solid"/>
                  <a:miter/>
                </a:ln>
              </p:spPr>
              <p:txBody>
                <a:bodyPr rtlCol="0" anchor="ctr"/>
                <a:lstStyle/>
                <a:p>
                  <a:endParaRPr lang="en-IN"/>
                </a:p>
              </p:txBody>
            </p:sp>
          </p:grpSp>
          <p:grpSp>
            <p:nvGrpSpPr>
              <p:cNvPr id="42" name="Graphic 22">
                <a:extLst>
                  <a:ext uri="{FF2B5EF4-FFF2-40B4-BE49-F238E27FC236}">
                    <a16:creationId xmlns:a16="http://schemas.microsoft.com/office/drawing/2014/main" id="{0EABE9A3-1C50-361C-5908-303C267C35C9}"/>
                  </a:ext>
                </a:extLst>
              </p:cNvPr>
              <p:cNvGrpSpPr/>
              <p:nvPr/>
            </p:nvGrpSpPr>
            <p:grpSpPr>
              <a:xfrm>
                <a:off x="5985836" y="6114036"/>
                <a:ext cx="103521" cy="111613"/>
                <a:chOff x="5985836" y="6114036"/>
                <a:chExt cx="103521" cy="111613"/>
              </a:xfrm>
              <a:solidFill>
                <a:srgbClr val="FFFFFF"/>
              </a:solidFill>
            </p:grpSpPr>
            <p:sp>
              <p:nvSpPr>
                <p:cNvPr id="43" name="Freeform: Shape 42">
                  <a:extLst>
                    <a:ext uri="{FF2B5EF4-FFF2-40B4-BE49-F238E27FC236}">
                      <a16:creationId xmlns:a16="http://schemas.microsoft.com/office/drawing/2014/main" id="{7E7F4EE3-3673-56CF-8513-BA462DC64CFA}"/>
                    </a:ext>
                  </a:extLst>
                </p:cNvPr>
                <p:cNvSpPr/>
                <p:nvPr/>
              </p:nvSpPr>
              <p:spPr>
                <a:xfrm>
                  <a:off x="5992631" y="6114036"/>
                  <a:ext cx="96726" cy="111613"/>
                </a:xfrm>
                <a:custGeom>
                  <a:avLst/>
                  <a:gdLst>
                    <a:gd name="connsiteX0" fmla="*/ 0 w 96726"/>
                    <a:gd name="connsiteY0" fmla="*/ 55807 h 111613"/>
                    <a:gd name="connsiteX1" fmla="*/ 96727 w 96726"/>
                    <a:gd name="connsiteY1" fmla="*/ 0 h 111613"/>
                    <a:gd name="connsiteX2" fmla="*/ 96727 w 96726"/>
                    <a:gd name="connsiteY2" fmla="*/ 111614 h 111613"/>
                    <a:gd name="connsiteX3" fmla="*/ 0 w 96726"/>
                    <a:gd name="connsiteY3" fmla="*/ 55807 h 111613"/>
                  </a:gdLst>
                  <a:ahLst/>
                  <a:cxnLst>
                    <a:cxn ang="0">
                      <a:pos x="connsiteX0" y="connsiteY0"/>
                    </a:cxn>
                    <a:cxn ang="0">
                      <a:pos x="connsiteX1" y="connsiteY1"/>
                    </a:cxn>
                    <a:cxn ang="0">
                      <a:pos x="connsiteX2" y="connsiteY2"/>
                    </a:cxn>
                    <a:cxn ang="0">
                      <a:pos x="connsiteX3" y="connsiteY3"/>
                    </a:cxn>
                  </a:cxnLst>
                  <a:rect l="l" t="t" r="r" b="b"/>
                  <a:pathLst>
                    <a:path w="96726" h="111613">
                      <a:moveTo>
                        <a:pt x="0" y="55807"/>
                      </a:moveTo>
                      <a:lnTo>
                        <a:pt x="96727" y="0"/>
                      </a:lnTo>
                      <a:lnTo>
                        <a:pt x="96727" y="111614"/>
                      </a:lnTo>
                      <a:lnTo>
                        <a:pt x="0" y="55807"/>
                      </a:lnTo>
                      <a:close/>
                    </a:path>
                  </a:pathLst>
                </a:custGeom>
                <a:solidFill>
                  <a:srgbClr val="FFFFFF"/>
                </a:solidFill>
                <a:ln w="7634"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5DCAA175-440F-EDF1-399C-FA26C5A3540A}"/>
                    </a:ext>
                  </a:extLst>
                </p:cNvPr>
                <p:cNvSpPr/>
                <p:nvPr/>
              </p:nvSpPr>
              <p:spPr>
                <a:xfrm rot="-10800000">
                  <a:off x="5985836" y="6114036"/>
                  <a:ext cx="13589" cy="111613"/>
                </a:xfrm>
                <a:custGeom>
                  <a:avLst/>
                  <a:gdLst>
                    <a:gd name="connsiteX0" fmla="*/ 0 w 13589"/>
                    <a:gd name="connsiteY0" fmla="*/ 0 h 111613"/>
                    <a:gd name="connsiteX1" fmla="*/ 13589 w 13589"/>
                    <a:gd name="connsiteY1" fmla="*/ 0 h 111613"/>
                    <a:gd name="connsiteX2" fmla="*/ 13589 w 13589"/>
                    <a:gd name="connsiteY2" fmla="*/ 111614 h 111613"/>
                    <a:gd name="connsiteX3" fmla="*/ 0 w 13589"/>
                    <a:gd name="connsiteY3" fmla="*/ 111614 h 111613"/>
                  </a:gdLst>
                  <a:ahLst/>
                  <a:cxnLst>
                    <a:cxn ang="0">
                      <a:pos x="connsiteX0" y="connsiteY0"/>
                    </a:cxn>
                    <a:cxn ang="0">
                      <a:pos x="connsiteX1" y="connsiteY1"/>
                    </a:cxn>
                    <a:cxn ang="0">
                      <a:pos x="connsiteX2" y="connsiteY2"/>
                    </a:cxn>
                    <a:cxn ang="0">
                      <a:pos x="connsiteX3" y="connsiteY3"/>
                    </a:cxn>
                  </a:cxnLst>
                  <a:rect l="l" t="t" r="r" b="b"/>
                  <a:pathLst>
                    <a:path w="13589" h="111613">
                      <a:moveTo>
                        <a:pt x="0" y="0"/>
                      </a:moveTo>
                      <a:lnTo>
                        <a:pt x="13589" y="0"/>
                      </a:lnTo>
                      <a:lnTo>
                        <a:pt x="13589" y="111614"/>
                      </a:lnTo>
                      <a:lnTo>
                        <a:pt x="0" y="111614"/>
                      </a:lnTo>
                      <a:close/>
                    </a:path>
                  </a:pathLst>
                </a:custGeom>
                <a:solidFill>
                  <a:srgbClr val="FFFFFF"/>
                </a:solidFill>
                <a:ln w="7634" cap="flat">
                  <a:noFill/>
                  <a:prstDash val="solid"/>
                  <a:miter/>
                </a:ln>
              </p:spPr>
              <p:txBody>
                <a:bodyPr rtlCol="0" anchor="ctr"/>
                <a:lstStyle/>
                <a:p>
                  <a:endParaRPr lang="en-IN"/>
                </a:p>
              </p:txBody>
            </p:sp>
          </p:grpSp>
        </p:grpSp>
        <p:grpSp>
          <p:nvGrpSpPr>
            <p:cNvPr id="33" name="Graphic 22">
              <a:extLst>
                <a:ext uri="{FF2B5EF4-FFF2-40B4-BE49-F238E27FC236}">
                  <a16:creationId xmlns:a16="http://schemas.microsoft.com/office/drawing/2014/main" id="{B8237A5D-E4F7-18B4-3CEF-370477D4412C}"/>
                </a:ext>
              </a:extLst>
            </p:cNvPr>
            <p:cNvGrpSpPr/>
            <p:nvPr/>
          </p:nvGrpSpPr>
          <p:grpSpPr>
            <a:xfrm>
              <a:off x="8494199" y="4551745"/>
              <a:ext cx="185055" cy="193980"/>
              <a:chOff x="6925086" y="6122815"/>
              <a:chExt cx="125050" cy="131081"/>
            </a:xfrm>
            <a:solidFill>
              <a:srgbClr val="1ED760"/>
            </a:solidFill>
          </p:grpSpPr>
          <p:sp>
            <p:nvSpPr>
              <p:cNvPr id="38" name="Freeform: Shape 37">
                <a:extLst>
                  <a:ext uri="{FF2B5EF4-FFF2-40B4-BE49-F238E27FC236}">
                    <a16:creationId xmlns:a16="http://schemas.microsoft.com/office/drawing/2014/main" id="{B2BD945C-CDA4-8106-2A1C-B395F09954DF}"/>
                  </a:ext>
                </a:extLst>
              </p:cNvPr>
              <p:cNvSpPr/>
              <p:nvPr/>
            </p:nvSpPr>
            <p:spPr>
              <a:xfrm>
                <a:off x="6925086" y="6122815"/>
                <a:ext cx="125050" cy="110621"/>
              </a:xfrm>
              <a:custGeom>
                <a:avLst/>
                <a:gdLst>
                  <a:gd name="connsiteX0" fmla="*/ 94742 w 125050"/>
                  <a:gd name="connsiteY0" fmla="*/ 0 h 110621"/>
                  <a:gd name="connsiteX1" fmla="*/ 30308 w 125050"/>
                  <a:gd name="connsiteY1" fmla="*/ 0 h 110621"/>
                  <a:gd name="connsiteX2" fmla="*/ 0 w 125050"/>
                  <a:gd name="connsiteY2" fmla="*/ 30308 h 110621"/>
                  <a:gd name="connsiteX3" fmla="*/ 0 w 125050"/>
                  <a:gd name="connsiteY3" fmla="*/ 64892 h 110621"/>
                  <a:gd name="connsiteX4" fmla="*/ 30308 w 125050"/>
                  <a:gd name="connsiteY4" fmla="*/ 95200 h 110621"/>
                  <a:gd name="connsiteX5" fmla="*/ 45424 w 125050"/>
                  <a:gd name="connsiteY5" fmla="*/ 95200 h 110621"/>
                  <a:gd name="connsiteX6" fmla="*/ 49165 w 125050"/>
                  <a:gd name="connsiteY6" fmla="*/ 91459 h 110621"/>
                  <a:gd name="connsiteX7" fmla="*/ 45424 w 125050"/>
                  <a:gd name="connsiteY7" fmla="*/ 87718 h 110621"/>
                  <a:gd name="connsiteX8" fmla="*/ 30308 w 125050"/>
                  <a:gd name="connsiteY8" fmla="*/ 87718 h 110621"/>
                  <a:gd name="connsiteX9" fmla="*/ 7482 w 125050"/>
                  <a:gd name="connsiteY9" fmla="*/ 64892 h 110621"/>
                  <a:gd name="connsiteX10" fmla="*/ 7482 w 125050"/>
                  <a:gd name="connsiteY10" fmla="*/ 30308 h 110621"/>
                  <a:gd name="connsiteX11" fmla="*/ 30308 w 125050"/>
                  <a:gd name="connsiteY11" fmla="*/ 7482 h 110621"/>
                  <a:gd name="connsiteX12" fmla="*/ 94742 w 125050"/>
                  <a:gd name="connsiteY12" fmla="*/ 7482 h 110621"/>
                  <a:gd name="connsiteX13" fmla="*/ 117569 w 125050"/>
                  <a:gd name="connsiteY13" fmla="*/ 30308 h 110621"/>
                  <a:gd name="connsiteX14" fmla="*/ 117569 w 125050"/>
                  <a:gd name="connsiteY14" fmla="*/ 64892 h 110621"/>
                  <a:gd name="connsiteX15" fmla="*/ 94742 w 125050"/>
                  <a:gd name="connsiteY15" fmla="*/ 87718 h 110621"/>
                  <a:gd name="connsiteX16" fmla="*/ 67335 w 125050"/>
                  <a:gd name="connsiteY16" fmla="*/ 87718 h 110621"/>
                  <a:gd name="connsiteX17" fmla="*/ 76343 w 125050"/>
                  <a:gd name="connsiteY17" fmla="*/ 78710 h 110621"/>
                  <a:gd name="connsiteX18" fmla="*/ 76343 w 125050"/>
                  <a:gd name="connsiteY18" fmla="*/ 73366 h 110621"/>
                  <a:gd name="connsiteX19" fmla="*/ 71000 w 125050"/>
                  <a:gd name="connsiteY19" fmla="*/ 73366 h 110621"/>
                  <a:gd name="connsiteX20" fmla="*/ 55578 w 125050"/>
                  <a:gd name="connsiteY20" fmla="*/ 88787 h 110621"/>
                  <a:gd name="connsiteX21" fmla="*/ 54509 w 125050"/>
                  <a:gd name="connsiteY21" fmla="*/ 91459 h 110621"/>
                  <a:gd name="connsiteX22" fmla="*/ 55578 w 125050"/>
                  <a:gd name="connsiteY22" fmla="*/ 94131 h 110621"/>
                  <a:gd name="connsiteX23" fmla="*/ 71000 w 125050"/>
                  <a:gd name="connsiteY23" fmla="*/ 109552 h 110621"/>
                  <a:gd name="connsiteX24" fmla="*/ 73671 w 125050"/>
                  <a:gd name="connsiteY24" fmla="*/ 110621 h 110621"/>
                  <a:gd name="connsiteX25" fmla="*/ 76343 w 125050"/>
                  <a:gd name="connsiteY25" fmla="*/ 109552 h 110621"/>
                  <a:gd name="connsiteX26" fmla="*/ 76343 w 125050"/>
                  <a:gd name="connsiteY26" fmla="*/ 104208 h 110621"/>
                  <a:gd name="connsiteX27" fmla="*/ 67335 w 125050"/>
                  <a:gd name="connsiteY27" fmla="*/ 95200 h 110621"/>
                  <a:gd name="connsiteX28" fmla="*/ 94742 w 125050"/>
                  <a:gd name="connsiteY28" fmla="*/ 95200 h 110621"/>
                  <a:gd name="connsiteX29" fmla="*/ 125050 w 125050"/>
                  <a:gd name="connsiteY29" fmla="*/ 64892 h 110621"/>
                  <a:gd name="connsiteX30" fmla="*/ 125050 w 125050"/>
                  <a:gd name="connsiteY30" fmla="*/ 30308 h 110621"/>
                  <a:gd name="connsiteX31" fmla="*/ 94742 w 125050"/>
                  <a:gd name="connsiteY31" fmla="*/ 0 h 11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5050" h="110621">
                    <a:moveTo>
                      <a:pt x="94742" y="0"/>
                    </a:moveTo>
                    <a:lnTo>
                      <a:pt x="30308" y="0"/>
                    </a:lnTo>
                    <a:cubicBezTo>
                      <a:pt x="13589" y="0"/>
                      <a:pt x="0" y="13589"/>
                      <a:pt x="0" y="30308"/>
                    </a:cubicBezTo>
                    <a:lnTo>
                      <a:pt x="0" y="64892"/>
                    </a:lnTo>
                    <a:cubicBezTo>
                      <a:pt x="0" y="81611"/>
                      <a:pt x="13589" y="95200"/>
                      <a:pt x="30308" y="95200"/>
                    </a:cubicBezTo>
                    <a:lnTo>
                      <a:pt x="45424" y="95200"/>
                    </a:lnTo>
                    <a:cubicBezTo>
                      <a:pt x="47486" y="95200"/>
                      <a:pt x="49165" y="93520"/>
                      <a:pt x="49165" y="91459"/>
                    </a:cubicBezTo>
                    <a:cubicBezTo>
                      <a:pt x="49165" y="89398"/>
                      <a:pt x="47486" y="87718"/>
                      <a:pt x="45424" y="87718"/>
                    </a:cubicBezTo>
                    <a:lnTo>
                      <a:pt x="30308" y="87718"/>
                    </a:lnTo>
                    <a:cubicBezTo>
                      <a:pt x="17712" y="87718"/>
                      <a:pt x="7482" y="77488"/>
                      <a:pt x="7482" y="64892"/>
                    </a:cubicBezTo>
                    <a:lnTo>
                      <a:pt x="7482" y="30308"/>
                    </a:lnTo>
                    <a:cubicBezTo>
                      <a:pt x="7482" y="17712"/>
                      <a:pt x="17712" y="7482"/>
                      <a:pt x="30308" y="7482"/>
                    </a:cubicBezTo>
                    <a:lnTo>
                      <a:pt x="94742" y="7482"/>
                    </a:lnTo>
                    <a:cubicBezTo>
                      <a:pt x="107338" y="7482"/>
                      <a:pt x="117569" y="17712"/>
                      <a:pt x="117569" y="30308"/>
                    </a:cubicBezTo>
                    <a:lnTo>
                      <a:pt x="117569" y="64892"/>
                    </a:lnTo>
                    <a:cubicBezTo>
                      <a:pt x="117569" y="77488"/>
                      <a:pt x="107338" y="87718"/>
                      <a:pt x="94742" y="87718"/>
                    </a:cubicBezTo>
                    <a:lnTo>
                      <a:pt x="67335" y="87718"/>
                    </a:lnTo>
                    <a:lnTo>
                      <a:pt x="76343" y="78710"/>
                    </a:lnTo>
                    <a:cubicBezTo>
                      <a:pt x="77794" y="77259"/>
                      <a:pt x="77794" y="74816"/>
                      <a:pt x="76343" y="73366"/>
                    </a:cubicBezTo>
                    <a:cubicBezTo>
                      <a:pt x="74893" y="71915"/>
                      <a:pt x="72450" y="71915"/>
                      <a:pt x="71000" y="73366"/>
                    </a:cubicBezTo>
                    <a:lnTo>
                      <a:pt x="55578" y="88787"/>
                    </a:lnTo>
                    <a:cubicBezTo>
                      <a:pt x="54891" y="89474"/>
                      <a:pt x="54509" y="90467"/>
                      <a:pt x="54509" y="91459"/>
                    </a:cubicBezTo>
                    <a:cubicBezTo>
                      <a:pt x="54509" y="92452"/>
                      <a:pt x="54891" y="93444"/>
                      <a:pt x="55578" y="94131"/>
                    </a:cubicBezTo>
                    <a:lnTo>
                      <a:pt x="71000" y="109552"/>
                    </a:lnTo>
                    <a:cubicBezTo>
                      <a:pt x="71763" y="110316"/>
                      <a:pt x="72679" y="110621"/>
                      <a:pt x="73671" y="110621"/>
                    </a:cubicBezTo>
                    <a:cubicBezTo>
                      <a:pt x="74664" y="110621"/>
                      <a:pt x="75580" y="110239"/>
                      <a:pt x="76343" y="109552"/>
                    </a:cubicBezTo>
                    <a:cubicBezTo>
                      <a:pt x="77794" y="108102"/>
                      <a:pt x="77794" y="105659"/>
                      <a:pt x="76343" y="104208"/>
                    </a:cubicBezTo>
                    <a:lnTo>
                      <a:pt x="67335" y="95200"/>
                    </a:lnTo>
                    <a:lnTo>
                      <a:pt x="94742" y="95200"/>
                    </a:lnTo>
                    <a:cubicBezTo>
                      <a:pt x="111461" y="95200"/>
                      <a:pt x="125050" y="81611"/>
                      <a:pt x="125050" y="64892"/>
                    </a:cubicBezTo>
                    <a:lnTo>
                      <a:pt x="125050" y="30308"/>
                    </a:lnTo>
                    <a:cubicBezTo>
                      <a:pt x="125050" y="13589"/>
                      <a:pt x="111461" y="0"/>
                      <a:pt x="94742" y="0"/>
                    </a:cubicBezTo>
                    <a:close/>
                  </a:path>
                </a:pathLst>
              </a:custGeom>
              <a:solidFill>
                <a:srgbClr val="1ED760"/>
              </a:solidFill>
              <a:ln w="7634"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830D8C84-EF9C-7C99-9952-F4BBB3549D5B}"/>
                  </a:ext>
                </a:extLst>
              </p:cNvPr>
              <p:cNvSpPr/>
              <p:nvPr/>
            </p:nvSpPr>
            <p:spPr>
              <a:xfrm>
                <a:off x="6987611" y="6243514"/>
                <a:ext cx="10382" cy="10382"/>
              </a:xfrm>
              <a:custGeom>
                <a:avLst/>
                <a:gdLst>
                  <a:gd name="connsiteX0" fmla="*/ 10383 w 10382"/>
                  <a:gd name="connsiteY0" fmla="*/ 5191 h 10382"/>
                  <a:gd name="connsiteX1" fmla="*/ 5192 w 10382"/>
                  <a:gd name="connsiteY1" fmla="*/ 10383 h 10382"/>
                  <a:gd name="connsiteX2" fmla="*/ 0 w 10382"/>
                  <a:gd name="connsiteY2" fmla="*/ 5191 h 10382"/>
                  <a:gd name="connsiteX3" fmla="*/ 5192 w 10382"/>
                  <a:gd name="connsiteY3" fmla="*/ 0 h 10382"/>
                  <a:gd name="connsiteX4" fmla="*/ 10383 w 10382"/>
                  <a:gd name="connsiteY4" fmla="*/ 5191 h 1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82" h="10382">
                    <a:moveTo>
                      <a:pt x="10383" y="5191"/>
                    </a:moveTo>
                    <a:cubicBezTo>
                      <a:pt x="10383" y="8058"/>
                      <a:pt x="8059" y="10383"/>
                      <a:pt x="5192" y="10383"/>
                    </a:cubicBezTo>
                    <a:cubicBezTo>
                      <a:pt x="2325" y="10383"/>
                      <a:pt x="0" y="8058"/>
                      <a:pt x="0" y="5191"/>
                    </a:cubicBezTo>
                    <a:cubicBezTo>
                      <a:pt x="0" y="2324"/>
                      <a:pt x="2325" y="0"/>
                      <a:pt x="5192" y="0"/>
                    </a:cubicBezTo>
                    <a:cubicBezTo>
                      <a:pt x="8059" y="0"/>
                      <a:pt x="10383" y="2324"/>
                      <a:pt x="10383" y="5191"/>
                    </a:cubicBezTo>
                    <a:close/>
                  </a:path>
                </a:pathLst>
              </a:custGeom>
              <a:solidFill>
                <a:srgbClr val="1ED760"/>
              </a:solidFill>
              <a:ln w="7634" cap="flat">
                <a:noFill/>
                <a:prstDash val="solid"/>
                <a:miter/>
              </a:ln>
            </p:spPr>
            <p:txBody>
              <a:bodyPr rtlCol="0" anchor="ctr"/>
              <a:lstStyle/>
              <a:p>
                <a:endParaRPr lang="en-IN"/>
              </a:p>
            </p:txBody>
          </p:sp>
        </p:grpSp>
        <p:grpSp>
          <p:nvGrpSpPr>
            <p:cNvPr id="34" name="Graphic 22">
              <a:extLst>
                <a:ext uri="{FF2B5EF4-FFF2-40B4-BE49-F238E27FC236}">
                  <a16:creationId xmlns:a16="http://schemas.microsoft.com/office/drawing/2014/main" id="{081CFD7E-1024-E936-CA54-F0DC42D84855}"/>
                </a:ext>
              </a:extLst>
            </p:cNvPr>
            <p:cNvGrpSpPr/>
            <p:nvPr/>
          </p:nvGrpSpPr>
          <p:grpSpPr>
            <a:xfrm>
              <a:off x="6527182" y="4550596"/>
              <a:ext cx="177618" cy="141560"/>
              <a:chOff x="5595881" y="6122039"/>
              <a:chExt cx="120025" cy="95659"/>
            </a:xfrm>
            <a:solidFill>
              <a:srgbClr val="FFFFFF"/>
            </a:solidFill>
          </p:grpSpPr>
          <p:sp>
            <p:nvSpPr>
              <p:cNvPr id="35" name="Freeform: Shape 34">
                <a:extLst>
                  <a:ext uri="{FF2B5EF4-FFF2-40B4-BE49-F238E27FC236}">
                    <a16:creationId xmlns:a16="http://schemas.microsoft.com/office/drawing/2014/main" id="{851E7A3C-0821-CFDD-BB92-590A09AE5710}"/>
                  </a:ext>
                </a:extLst>
              </p:cNvPr>
              <p:cNvSpPr/>
              <p:nvPr/>
            </p:nvSpPr>
            <p:spPr>
              <a:xfrm>
                <a:off x="5595881" y="6133630"/>
                <a:ext cx="120025" cy="84068"/>
              </a:xfrm>
              <a:custGeom>
                <a:avLst/>
                <a:gdLst>
                  <a:gd name="connsiteX0" fmla="*/ 99470 w 120025"/>
                  <a:gd name="connsiteY0" fmla="*/ 60184 h 84068"/>
                  <a:gd name="connsiteX1" fmla="*/ 96188 w 120025"/>
                  <a:gd name="connsiteY1" fmla="*/ 55527 h 84068"/>
                  <a:gd name="connsiteX2" fmla="*/ 98936 w 120025"/>
                  <a:gd name="connsiteY2" fmla="*/ 49114 h 84068"/>
                  <a:gd name="connsiteX3" fmla="*/ 105883 w 120025"/>
                  <a:gd name="connsiteY3" fmla="*/ 49649 h 84068"/>
                  <a:gd name="connsiteX4" fmla="*/ 118480 w 120025"/>
                  <a:gd name="connsiteY4" fmla="*/ 62245 h 84068"/>
                  <a:gd name="connsiteX5" fmla="*/ 118480 w 120025"/>
                  <a:gd name="connsiteY5" fmla="*/ 70032 h 84068"/>
                  <a:gd name="connsiteX6" fmla="*/ 105959 w 120025"/>
                  <a:gd name="connsiteY6" fmla="*/ 82552 h 84068"/>
                  <a:gd name="connsiteX7" fmla="*/ 97867 w 120025"/>
                  <a:gd name="connsiteY7" fmla="*/ 82247 h 84068"/>
                  <a:gd name="connsiteX8" fmla="*/ 97562 w 120025"/>
                  <a:gd name="connsiteY8" fmla="*/ 74078 h 84068"/>
                  <a:gd name="connsiteX9" fmla="*/ 99394 w 120025"/>
                  <a:gd name="connsiteY9" fmla="*/ 72399 h 84068"/>
                  <a:gd name="connsiteX10" fmla="*/ 99241 w 120025"/>
                  <a:gd name="connsiteY10" fmla="*/ 72017 h 84068"/>
                  <a:gd name="connsiteX11" fmla="*/ 92599 w 120025"/>
                  <a:gd name="connsiteY11" fmla="*/ 72017 h 84068"/>
                  <a:gd name="connsiteX12" fmla="*/ 79010 w 120025"/>
                  <a:gd name="connsiteY12" fmla="*/ 67818 h 84068"/>
                  <a:gd name="connsiteX13" fmla="*/ 73513 w 120025"/>
                  <a:gd name="connsiteY13" fmla="*/ 62627 h 84068"/>
                  <a:gd name="connsiteX14" fmla="*/ 37250 w 120025"/>
                  <a:gd name="connsiteY14" fmla="*/ 17203 h 84068"/>
                  <a:gd name="connsiteX15" fmla="*/ 26715 w 120025"/>
                  <a:gd name="connsiteY15" fmla="*/ 12088 h 84068"/>
                  <a:gd name="connsiteX16" fmla="*/ 6331 w 120025"/>
                  <a:gd name="connsiteY16" fmla="*/ 12088 h 84068"/>
                  <a:gd name="connsiteX17" fmla="*/ 376 w 120025"/>
                  <a:gd name="connsiteY17" fmla="*/ 4072 h 84068"/>
                  <a:gd name="connsiteX18" fmla="*/ 5797 w 120025"/>
                  <a:gd name="connsiteY18" fmla="*/ 102 h 84068"/>
                  <a:gd name="connsiteX19" fmla="*/ 28700 w 120025"/>
                  <a:gd name="connsiteY19" fmla="*/ 102 h 84068"/>
                  <a:gd name="connsiteX20" fmla="*/ 45496 w 120025"/>
                  <a:gd name="connsiteY20" fmla="*/ 8423 h 84068"/>
                  <a:gd name="connsiteX21" fmla="*/ 73590 w 120025"/>
                  <a:gd name="connsiteY21" fmla="*/ 43465 h 84068"/>
                  <a:gd name="connsiteX22" fmla="*/ 82903 w 120025"/>
                  <a:gd name="connsiteY22" fmla="*/ 55069 h 84068"/>
                  <a:gd name="connsiteX23" fmla="*/ 92752 w 120025"/>
                  <a:gd name="connsiteY23" fmla="*/ 59878 h 84068"/>
                  <a:gd name="connsiteX24" fmla="*/ 99394 w 120025"/>
                  <a:gd name="connsiteY24" fmla="*/ 59878 h 84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0025" h="84068">
                    <a:moveTo>
                      <a:pt x="99470" y="60184"/>
                    </a:moveTo>
                    <a:cubicBezTo>
                      <a:pt x="98020" y="58657"/>
                      <a:pt x="96569" y="57512"/>
                      <a:pt x="96188" y="55527"/>
                    </a:cubicBezTo>
                    <a:cubicBezTo>
                      <a:pt x="95729" y="53008"/>
                      <a:pt x="96721" y="50488"/>
                      <a:pt x="98936" y="49114"/>
                    </a:cubicBezTo>
                    <a:cubicBezTo>
                      <a:pt x="101150" y="47816"/>
                      <a:pt x="103974" y="47893"/>
                      <a:pt x="105883" y="49649"/>
                    </a:cubicBezTo>
                    <a:cubicBezTo>
                      <a:pt x="110158" y="53771"/>
                      <a:pt x="114357" y="57970"/>
                      <a:pt x="118480" y="62245"/>
                    </a:cubicBezTo>
                    <a:cubicBezTo>
                      <a:pt x="120541" y="64383"/>
                      <a:pt x="120541" y="67895"/>
                      <a:pt x="118480" y="70032"/>
                    </a:cubicBezTo>
                    <a:cubicBezTo>
                      <a:pt x="114357" y="74307"/>
                      <a:pt x="110234" y="78430"/>
                      <a:pt x="105959" y="82552"/>
                    </a:cubicBezTo>
                    <a:cubicBezTo>
                      <a:pt x="103669" y="84766"/>
                      <a:pt x="100005" y="84461"/>
                      <a:pt x="97867" y="82247"/>
                    </a:cubicBezTo>
                    <a:cubicBezTo>
                      <a:pt x="95653" y="80033"/>
                      <a:pt x="95500" y="76521"/>
                      <a:pt x="97562" y="74078"/>
                    </a:cubicBezTo>
                    <a:cubicBezTo>
                      <a:pt x="98096" y="73468"/>
                      <a:pt x="98783" y="72933"/>
                      <a:pt x="99394" y="72399"/>
                    </a:cubicBezTo>
                    <a:cubicBezTo>
                      <a:pt x="99394" y="72246"/>
                      <a:pt x="99317" y="72170"/>
                      <a:pt x="99241" y="72017"/>
                    </a:cubicBezTo>
                    <a:cubicBezTo>
                      <a:pt x="97027" y="72017"/>
                      <a:pt x="94813" y="72017"/>
                      <a:pt x="92599" y="72017"/>
                    </a:cubicBezTo>
                    <a:cubicBezTo>
                      <a:pt x="87637" y="72017"/>
                      <a:pt x="83133" y="70567"/>
                      <a:pt x="79010" y="67818"/>
                    </a:cubicBezTo>
                    <a:cubicBezTo>
                      <a:pt x="76872" y="66368"/>
                      <a:pt x="75117" y="64612"/>
                      <a:pt x="73513" y="62627"/>
                    </a:cubicBezTo>
                    <a:cubicBezTo>
                      <a:pt x="61451" y="47511"/>
                      <a:pt x="49313" y="32395"/>
                      <a:pt x="37250" y="17203"/>
                    </a:cubicBezTo>
                    <a:cubicBezTo>
                      <a:pt x="34502" y="13767"/>
                      <a:pt x="31143" y="12011"/>
                      <a:pt x="26715" y="12088"/>
                    </a:cubicBezTo>
                    <a:cubicBezTo>
                      <a:pt x="19920" y="12088"/>
                      <a:pt x="13126" y="12088"/>
                      <a:pt x="6331" y="12088"/>
                    </a:cubicBezTo>
                    <a:cubicBezTo>
                      <a:pt x="1827" y="12088"/>
                      <a:pt x="-1074" y="8041"/>
                      <a:pt x="376" y="4072"/>
                    </a:cubicBezTo>
                    <a:cubicBezTo>
                      <a:pt x="1217" y="1781"/>
                      <a:pt x="3354" y="102"/>
                      <a:pt x="5797" y="102"/>
                    </a:cubicBezTo>
                    <a:cubicBezTo>
                      <a:pt x="13431" y="102"/>
                      <a:pt x="21066" y="-127"/>
                      <a:pt x="28700" y="102"/>
                    </a:cubicBezTo>
                    <a:cubicBezTo>
                      <a:pt x="35495" y="331"/>
                      <a:pt x="41220" y="3156"/>
                      <a:pt x="45496" y="8423"/>
                    </a:cubicBezTo>
                    <a:cubicBezTo>
                      <a:pt x="54962" y="20027"/>
                      <a:pt x="64276" y="31784"/>
                      <a:pt x="73590" y="43465"/>
                    </a:cubicBezTo>
                    <a:cubicBezTo>
                      <a:pt x="76720" y="47358"/>
                      <a:pt x="79774" y="51175"/>
                      <a:pt x="82903" y="55069"/>
                    </a:cubicBezTo>
                    <a:cubicBezTo>
                      <a:pt x="85423" y="58199"/>
                      <a:pt x="88629" y="59878"/>
                      <a:pt x="92752" y="59878"/>
                    </a:cubicBezTo>
                    <a:cubicBezTo>
                      <a:pt x="94889" y="59878"/>
                      <a:pt x="96951" y="59878"/>
                      <a:pt x="99394" y="59878"/>
                    </a:cubicBezTo>
                    <a:close/>
                  </a:path>
                </a:pathLst>
              </a:custGeom>
              <a:solidFill>
                <a:srgbClr val="FFFFFF"/>
              </a:solidFill>
              <a:ln w="7634"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2AC37841-9EF6-A25B-AE12-21B4A5F403F3}"/>
                  </a:ext>
                </a:extLst>
              </p:cNvPr>
              <p:cNvSpPr/>
              <p:nvPr/>
            </p:nvSpPr>
            <p:spPr>
              <a:xfrm>
                <a:off x="5661751" y="6122039"/>
                <a:ext cx="54079" cy="38845"/>
              </a:xfrm>
              <a:custGeom>
                <a:avLst/>
                <a:gdLst>
                  <a:gd name="connsiteX0" fmla="*/ 33217 w 54079"/>
                  <a:gd name="connsiteY0" fmla="*/ 23832 h 38845"/>
                  <a:gd name="connsiteX1" fmla="*/ 24591 w 54079"/>
                  <a:gd name="connsiteY1" fmla="*/ 24061 h 38845"/>
                  <a:gd name="connsiteX2" fmla="*/ 17033 w 54079"/>
                  <a:gd name="connsiteY2" fmla="*/ 28718 h 38845"/>
                  <a:gd name="connsiteX3" fmla="*/ 10773 w 54079"/>
                  <a:gd name="connsiteY3" fmla="*/ 36505 h 38845"/>
                  <a:gd name="connsiteX4" fmla="*/ 4360 w 54079"/>
                  <a:gd name="connsiteY4" fmla="*/ 38566 h 38845"/>
                  <a:gd name="connsiteX5" fmla="*/ 85 w 54079"/>
                  <a:gd name="connsiteY5" fmla="*/ 33527 h 38845"/>
                  <a:gd name="connsiteX6" fmla="*/ 848 w 54079"/>
                  <a:gd name="connsiteY6" fmla="*/ 29939 h 38845"/>
                  <a:gd name="connsiteX7" fmla="*/ 11231 w 54079"/>
                  <a:gd name="connsiteY7" fmla="*/ 17572 h 38845"/>
                  <a:gd name="connsiteX8" fmla="*/ 26500 w 54079"/>
                  <a:gd name="connsiteY8" fmla="*/ 11922 h 38845"/>
                  <a:gd name="connsiteX9" fmla="*/ 33447 w 54079"/>
                  <a:gd name="connsiteY9" fmla="*/ 11617 h 38845"/>
                  <a:gd name="connsiteX10" fmla="*/ 31767 w 54079"/>
                  <a:gd name="connsiteY10" fmla="*/ 10090 h 38845"/>
                  <a:gd name="connsiteX11" fmla="*/ 31920 w 54079"/>
                  <a:gd name="connsiteY11" fmla="*/ 1768 h 38845"/>
                  <a:gd name="connsiteX12" fmla="*/ 40165 w 54079"/>
                  <a:gd name="connsiteY12" fmla="*/ 1616 h 38845"/>
                  <a:gd name="connsiteX13" fmla="*/ 52456 w 54079"/>
                  <a:gd name="connsiteY13" fmla="*/ 13907 h 38845"/>
                  <a:gd name="connsiteX14" fmla="*/ 52380 w 54079"/>
                  <a:gd name="connsiteY14" fmla="*/ 21999 h 38845"/>
                  <a:gd name="connsiteX15" fmla="*/ 40089 w 54079"/>
                  <a:gd name="connsiteY15" fmla="*/ 34291 h 38845"/>
                  <a:gd name="connsiteX16" fmla="*/ 31767 w 54079"/>
                  <a:gd name="connsiteY16" fmla="*/ 34138 h 38845"/>
                  <a:gd name="connsiteX17" fmla="*/ 31767 w 54079"/>
                  <a:gd name="connsiteY17" fmla="*/ 25817 h 38845"/>
                  <a:gd name="connsiteX18" fmla="*/ 33370 w 54079"/>
                  <a:gd name="connsiteY18" fmla="*/ 24290 h 38845"/>
                  <a:gd name="connsiteX19" fmla="*/ 33294 w 54079"/>
                  <a:gd name="connsiteY19" fmla="*/ 23908 h 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79" h="38845">
                    <a:moveTo>
                      <a:pt x="33217" y="23832"/>
                    </a:moveTo>
                    <a:cubicBezTo>
                      <a:pt x="30317" y="23908"/>
                      <a:pt x="27416" y="23603"/>
                      <a:pt x="24591" y="24061"/>
                    </a:cubicBezTo>
                    <a:cubicBezTo>
                      <a:pt x="21461" y="24519"/>
                      <a:pt x="19018" y="26275"/>
                      <a:pt x="17033" y="28718"/>
                    </a:cubicBezTo>
                    <a:cubicBezTo>
                      <a:pt x="14972" y="31313"/>
                      <a:pt x="12910" y="33909"/>
                      <a:pt x="10773" y="36505"/>
                    </a:cubicBezTo>
                    <a:cubicBezTo>
                      <a:pt x="9093" y="38490"/>
                      <a:pt x="6956" y="39329"/>
                      <a:pt x="4360" y="38566"/>
                    </a:cubicBezTo>
                    <a:cubicBezTo>
                      <a:pt x="1841" y="37802"/>
                      <a:pt x="466" y="36047"/>
                      <a:pt x="85" y="33527"/>
                    </a:cubicBezTo>
                    <a:cubicBezTo>
                      <a:pt x="-144" y="32229"/>
                      <a:pt x="85" y="30932"/>
                      <a:pt x="848" y="29939"/>
                    </a:cubicBezTo>
                    <a:cubicBezTo>
                      <a:pt x="4131" y="25664"/>
                      <a:pt x="7108" y="21160"/>
                      <a:pt x="11231" y="17572"/>
                    </a:cubicBezTo>
                    <a:cubicBezTo>
                      <a:pt x="15582" y="13754"/>
                      <a:pt x="20774" y="11922"/>
                      <a:pt x="26500" y="11922"/>
                    </a:cubicBezTo>
                    <a:cubicBezTo>
                      <a:pt x="28714" y="11922"/>
                      <a:pt x="31004" y="11922"/>
                      <a:pt x="33447" y="11617"/>
                    </a:cubicBezTo>
                    <a:cubicBezTo>
                      <a:pt x="32912" y="11082"/>
                      <a:pt x="32301" y="10624"/>
                      <a:pt x="31767" y="10090"/>
                    </a:cubicBezTo>
                    <a:cubicBezTo>
                      <a:pt x="29477" y="7647"/>
                      <a:pt x="29553" y="4059"/>
                      <a:pt x="31920" y="1768"/>
                    </a:cubicBezTo>
                    <a:cubicBezTo>
                      <a:pt x="34134" y="-445"/>
                      <a:pt x="37798" y="-675"/>
                      <a:pt x="40165" y="1616"/>
                    </a:cubicBezTo>
                    <a:cubicBezTo>
                      <a:pt x="44364" y="5662"/>
                      <a:pt x="48410" y="9785"/>
                      <a:pt x="52456" y="13907"/>
                    </a:cubicBezTo>
                    <a:cubicBezTo>
                      <a:pt x="54670" y="16197"/>
                      <a:pt x="54594" y="19709"/>
                      <a:pt x="52380" y="21999"/>
                    </a:cubicBezTo>
                    <a:cubicBezTo>
                      <a:pt x="48334" y="26122"/>
                      <a:pt x="44211" y="30244"/>
                      <a:pt x="40089" y="34291"/>
                    </a:cubicBezTo>
                    <a:cubicBezTo>
                      <a:pt x="37722" y="36581"/>
                      <a:pt x="33981" y="36428"/>
                      <a:pt x="31767" y="34138"/>
                    </a:cubicBezTo>
                    <a:cubicBezTo>
                      <a:pt x="29477" y="31848"/>
                      <a:pt x="29477" y="28183"/>
                      <a:pt x="31767" y="25817"/>
                    </a:cubicBezTo>
                    <a:cubicBezTo>
                      <a:pt x="32301" y="25282"/>
                      <a:pt x="32836" y="24824"/>
                      <a:pt x="33370" y="24290"/>
                    </a:cubicBezTo>
                    <a:cubicBezTo>
                      <a:pt x="33370" y="24137"/>
                      <a:pt x="33370" y="24061"/>
                      <a:pt x="33294" y="23908"/>
                    </a:cubicBezTo>
                    <a:close/>
                  </a:path>
                </a:pathLst>
              </a:custGeom>
              <a:solidFill>
                <a:srgbClr val="FFFFFF"/>
              </a:solidFill>
              <a:ln w="7634"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5BDE3033-D300-BC32-2646-720ABE3F512D}"/>
                  </a:ext>
                </a:extLst>
              </p:cNvPr>
              <p:cNvSpPr/>
              <p:nvPr/>
            </p:nvSpPr>
            <p:spPr>
              <a:xfrm>
                <a:off x="5596028" y="6178543"/>
                <a:ext cx="53998" cy="27257"/>
              </a:xfrm>
              <a:custGeom>
                <a:avLst/>
                <a:gdLst>
                  <a:gd name="connsiteX0" fmla="*/ 17254 w 53998"/>
                  <a:gd name="connsiteY0" fmla="*/ 27257 h 27257"/>
                  <a:gd name="connsiteX1" fmla="*/ 6337 w 53998"/>
                  <a:gd name="connsiteY1" fmla="*/ 27257 h 27257"/>
                  <a:gd name="connsiteX2" fmla="*/ 0 w 53998"/>
                  <a:gd name="connsiteY2" fmla="*/ 21226 h 27257"/>
                  <a:gd name="connsiteX3" fmla="*/ 6413 w 53998"/>
                  <a:gd name="connsiteY3" fmla="*/ 15195 h 27257"/>
                  <a:gd name="connsiteX4" fmla="*/ 26338 w 53998"/>
                  <a:gd name="connsiteY4" fmla="*/ 15195 h 27257"/>
                  <a:gd name="connsiteX5" fmla="*/ 37332 w 53998"/>
                  <a:gd name="connsiteY5" fmla="*/ 9851 h 27257"/>
                  <a:gd name="connsiteX6" fmla="*/ 43592 w 53998"/>
                  <a:gd name="connsiteY6" fmla="*/ 2064 h 27257"/>
                  <a:gd name="connsiteX7" fmla="*/ 50463 w 53998"/>
                  <a:gd name="connsiteY7" fmla="*/ 537 h 27257"/>
                  <a:gd name="connsiteX8" fmla="*/ 53975 w 53998"/>
                  <a:gd name="connsiteY8" fmla="*/ 6568 h 27257"/>
                  <a:gd name="connsiteX9" fmla="*/ 52676 w 53998"/>
                  <a:gd name="connsiteY9" fmla="*/ 9775 h 27257"/>
                  <a:gd name="connsiteX10" fmla="*/ 45348 w 53998"/>
                  <a:gd name="connsiteY10" fmla="*/ 18860 h 27257"/>
                  <a:gd name="connsiteX11" fmla="*/ 27636 w 53998"/>
                  <a:gd name="connsiteY11" fmla="*/ 27181 h 27257"/>
                  <a:gd name="connsiteX12" fmla="*/ 17254 w 53998"/>
                  <a:gd name="connsiteY12" fmla="*/ 27181 h 27257"/>
                  <a:gd name="connsiteX13" fmla="*/ 17254 w 53998"/>
                  <a:gd name="connsiteY13" fmla="*/ 27181 h 2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998" h="27257">
                    <a:moveTo>
                      <a:pt x="17254" y="27257"/>
                    </a:moveTo>
                    <a:cubicBezTo>
                      <a:pt x="13589" y="27257"/>
                      <a:pt x="9925" y="27257"/>
                      <a:pt x="6337" y="27257"/>
                    </a:cubicBezTo>
                    <a:cubicBezTo>
                      <a:pt x="2595" y="27257"/>
                      <a:pt x="0" y="24738"/>
                      <a:pt x="0" y="21226"/>
                    </a:cubicBezTo>
                    <a:cubicBezTo>
                      <a:pt x="0" y="17714"/>
                      <a:pt x="2595" y="15271"/>
                      <a:pt x="6413" y="15195"/>
                    </a:cubicBezTo>
                    <a:cubicBezTo>
                      <a:pt x="13054" y="15195"/>
                      <a:pt x="19697" y="15119"/>
                      <a:pt x="26338" y="15195"/>
                    </a:cubicBezTo>
                    <a:cubicBezTo>
                      <a:pt x="30995" y="15195"/>
                      <a:pt x="34583" y="13516"/>
                      <a:pt x="37332" y="9851"/>
                    </a:cubicBezTo>
                    <a:cubicBezTo>
                      <a:pt x="39316" y="7179"/>
                      <a:pt x="41454" y="4583"/>
                      <a:pt x="43592" y="2064"/>
                    </a:cubicBezTo>
                    <a:cubicBezTo>
                      <a:pt x="45348" y="3"/>
                      <a:pt x="48096" y="-532"/>
                      <a:pt x="50463" y="537"/>
                    </a:cubicBezTo>
                    <a:cubicBezTo>
                      <a:pt x="52753" y="1606"/>
                      <a:pt x="54203" y="3896"/>
                      <a:pt x="53975" y="6568"/>
                    </a:cubicBezTo>
                    <a:cubicBezTo>
                      <a:pt x="53898" y="7790"/>
                      <a:pt x="53440" y="8859"/>
                      <a:pt x="52676" y="9775"/>
                    </a:cubicBezTo>
                    <a:cubicBezTo>
                      <a:pt x="50234" y="12829"/>
                      <a:pt x="47867" y="15882"/>
                      <a:pt x="45348" y="18860"/>
                    </a:cubicBezTo>
                    <a:cubicBezTo>
                      <a:pt x="40691" y="24280"/>
                      <a:pt x="34736" y="27028"/>
                      <a:pt x="27636" y="27181"/>
                    </a:cubicBezTo>
                    <a:cubicBezTo>
                      <a:pt x="24201" y="27257"/>
                      <a:pt x="20689" y="27181"/>
                      <a:pt x="17254" y="27181"/>
                    </a:cubicBezTo>
                    <a:lnTo>
                      <a:pt x="17254" y="27181"/>
                    </a:lnTo>
                    <a:close/>
                  </a:path>
                </a:pathLst>
              </a:custGeom>
              <a:solidFill>
                <a:srgbClr val="FFFFFF"/>
              </a:solidFill>
              <a:ln w="7634" cap="flat">
                <a:noFill/>
                <a:prstDash val="solid"/>
                <a:miter/>
              </a:ln>
            </p:spPr>
            <p:txBody>
              <a:bodyPr rtlCol="0" anchor="ctr"/>
              <a:lstStyle/>
              <a:p>
                <a:endParaRPr lang="en-IN"/>
              </a:p>
            </p:txBody>
          </p:sp>
        </p:grpSp>
      </p:grpSp>
      <p:sp>
        <p:nvSpPr>
          <p:cNvPr id="53" name="TextBox 52">
            <a:extLst>
              <a:ext uri="{FF2B5EF4-FFF2-40B4-BE49-F238E27FC236}">
                <a16:creationId xmlns:a16="http://schemas.microsoft.com/office/drawing/2014/main" id="{BA91BD10-BBCE-40CB-069F-BA073BAF9C6E}"/>
              </a:ext>
            </a:extLst>
          </p:cNvPr>
          <p:cNvSpPr txBox="1"/>
          <p:nvPr/>
        </p:nvSpPr>
        <p:spPr>
          <a:xfrm>
            <a:off x="343943" y="486138"/>
            <a:ext cx="3126844" cy="707886"/>
          </a:xfrm>
          <a:prstGeom prst="rect">
            <a:avLst/>
          </a:prstGeom>
          <a:noFill/>
        </p:spPr>
        <p:txBody>
          <a:bodyPr wrap="square" rtlCol="0">
            <a:spAutoFit/>
          </a:bodyPr>
          <a:lstStyle/>
          <a:p>
            <a:r>
              <a:rPr lang="en-IN" sz="4000">
                <a:solidFill>
                  <a:srgbClr val="0FBE5D"/>
                </a:solidFill>
                <a:latin typeface="Poppins Medium" panose="00000600000000000000" pitchFamily="50" charset="0"/>
                <a:cs typeface="Poppins Medium" panose="00000600000000000000" pitchFamily="50" charset="0"/>
              </a:rPr>
              <a:t>Reference  </a:t>
            </a:r>
            <a:endParaRPr lang="en-US" sz="4000" b="1">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75499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5C1F55"/>
            </a:gs>
            <a:gs pos="31000">
              <a:srgbClr val="121212"/>
            </a:gs>
          </a:gsLst>
          <a:lin ang="5400000" scaled="1"/>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25ACCD-BEFE-4057-D0DA-23300AB28132}"/>
              </a:ext>
            </a:extLst>
          </p:cNvPr>
          <p:cNvSpPr>
            <a:spLocks noGrp="1" noRot="1" noMove="1" noResize="1" noEditPoints="1" noAdjustHandles="1" noChangeArrowheads="1" noChangeShapeType="1"/>
          </p:cNvSpPr>
          <p:nvPr/>
        </p:nvSpPr>
        <p:spPr>
          <a:xfrm>
            <a:off x="0" y="0"/>
            <a:ext cx="300867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TextBox 91">
            <a:extLst>
              <a:ext uri="{FF2B5EF4-FFF2-40B4-BE49-F238E27FC236}">
                <a16:creationId xmlns:a16="http://schemas.microsoft.com/office/drawing/2014/main" id="{232C2ADA-8B7B-4990-FB78-B27C9A79E87E}"/>
              </a:ext>
            </a:extLst>
          </p:cNvPr>
          <p:cNvSpPr txBox="1"/>
          <p:nvPr/>
        </p:nvSpPr>
        <p:spPr>
          <a:xfrm>
            <a:off x="3164036" y="1898463"/>
            <a:ext cx="2993127" cy="769441"/>
          </a:xfrm>
          <a:prstGeom prst="rect">
            <a:avLst/>
          </a:prstGeom>
          <a:noFill/>
        </p:spPr>
        <p:txBody>
          <a:bodyPr wrap="none" lIns="91440" tIns="45720" rIns="91440" bIns="45720" rtlCol="0" anchor="t">
            <a:spAutoFit/>
          </a:bodyPr>
          <a:lstStyle/>
          <a:p>
            <a:r>
              <a:rPr lang="en-IN" sz="4400">
                <a:solidFill>
                  <a:srgbClr val="1ED760"/>
                </a:solidFill>
                <a:latin typeface="Poppins Medium"/>
                <a:cs typeface="Poppins Medium"/>
              </a:rPr>
              <a:t>Our Team</a:t>
            </a:r>
            <a:endParaRPr lang="en-IN" sz="4400">
              <a:solidFill>
                <a:srgbClr val="1ED760"/>
              </a:solidFill>
              <a:latin typeface="Poppins Medium" panose="00000600000000000000" pitchFamily="50" charset="0"/>
              <a:cs typeface="Poppins Medium" panose="00000600000000000000" pitchFamily="50" charset="0"/>
            </a:endParaRPr>
          </a:p>
        </p:txBody>
      </p:sp>
      <p:sp>
        <p:nvSpPr>
          <p:cNvPr id="23" name="Rectangle: Rounded Corners 22">
            <a:extLst>
              <a:ext uri="{FF2B5EF4-FFF2-40B4-BE49-F238E27FC236}">
                <a16:creationId xmlns:a16="http://schemas.microsoft.com/office/drawing/2014/main" id="{44AF4737-265B-A328-3F66-0E2783658E82}"/>
              </a:ext>
            </a:extLst>
          </p:cNvPr>
          <p:cNvSpPr/>
          <p:nvPr/>
        </p:nvSpPr>
        <p:spPr>
          <a:xfrm>
            <a:off x="3287713" y="2809895"/>
            <a:ext cx="1905111" cy="3152739"/>
          </a:xfrm>
          <a:prstGeom prst="roundRect">
            <a:avLst>
              <a:gd name="adj" fmla="val 6568"/>
            </a:avLst>
          </a:pr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F12158AF-6318-3219-D94C-78935A2C0820}"/>
              </a:ext>
            </a:extLst>
          </p:cNvPr>
          <p:cNvSpPr/>
          <p:nvPr/>
        </p:nvSpPr>
        <p:spPr>
          <a:xfrm>
            <a:off x="3478209" y="3102280"/>
            <a:ext cx="1524118" cy="1524118"/>
          </a:xfrm>
          <a:prstGeom prst="ellipse">
            <a:avLst/>
          </a:prstGeom>
          <a:solidFill>
            <a:srgbClr val="1ED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63FB830-207A-F9DF-711A-DFFC3BEF6B19}"/>
              </a:ext>
            </a:extLst>
          </p:cNvPr>
          <p:cNvSpPr txBox="1"/>
          <p:nvPr/>
        </p:nvSpPr>
        <p:spPr>
          <a:xfrm>
            <a:off x="3537016" y="5109396"/>
            <a:ext cx="1409681" cy="292388"/>
          </a:xfrm>
          <a:prstGeom prst="rect">
            <a:avLst/>
          </a:prstGeom>
          <a:noFill/>
        </p:spPr>
        <p:txBody>
          <a:bodyPr wrap="none" rtlCol="0">
            <a:spAutoFit/>
          </a:bodyPr>
          <a:lstStyle/>
          <a:p>
            <a:r>
              <a:rPr lang="en-IN" sz="1300" b="1">
                <a:solidFill>
                  <a:prstClr val="white"/>
                </a:solidFill>
                <a:latin typeface="Aptos" panose="02110004020202020204"/>
              </a:rPr>
              <a:t>Aarushi </a:t>
            </a:r>
            <a:r>
              <a:rPr lang="en-IN" sz="1300" b="1" err="1">
                <a:solidFill>
                  <a:prstClr val="white"/>
                </a:solidFill>
                <a:latin typeface="Aptos" panose="02110004020202020204"/>
              </a:rPr>
              <a:t>Kotwani</a:t>
            </a:r>
            <a:endParaRPr lang="en-IN" sz="1300" b="1">
              <a:solidFill>
                <a:prstClr val="white"/>
              </a:solidFill>
              <a:latin typeface="Aptos" panose="02110004020202020204"/>
            </a:endParaRPr>
          </a:p>
        </p:txBody>
      </p:sp>
      <p:sp>
        <p:nvSpPr>
          <p:cNvPr id="38" name="TextBox 37">
            <a:extLst>
              <a:ext uri="{FF2B5EF4-FFF2-40B4-BE49-F238E27FC236}">
                <a16:creationId xmlns:a16="http://schemas.microsoft.com/office/drawing/2014/main" id="{2C698C38-9263-C833-2790-1B56D04A60D9}"/>
              </a:ext>
            </a:extLst>
          </p:cNvPr>
          <p:cNvSpPr txBox="1"/>
          <p:nvPr/>
        </p:nvSpPr>
        <p:spPr>
          <a:xfrm>
            <a:off x="3520716" y="5547137"/>
            <a:ext cx="994183" cy="246221"/>
          </a:xfrm>
          <a:prstGeom prst="rect">
            <a:avLst/>
          </a:prstGeom>
          <a:noFill/>
        </p:spPr>
        <p:txBody>
          <a:bodyPr wrap="none" rtlCol="0">
            <a:spAutoFit/>
          </a:bodyPr>
          <a:lstStyle/>
          <a:p>
            <a:r>
              <a:rPr lang="en-IN" sz="1000">
                <a:solidFill>
                  <a:srgbClr val="B4B5B2"/>
                </a:solidFill>
                <a:latin typeface="Open Sans" panose="020B0606030504020204" pitchFamily="34" charset="0"/>
                <a:ea typeface="Open Sans" panose="020B0606030504020204" pitchFamily="34" charset="0"/>
                <a:cs typeface="Open Sans" panose="020B0606030504020204" pitchFamily="34" charset="0"/>
              </a:rPr>
              <a:t>Data Scientist</a:t>
            </a:r>
          </a:p>
        </p:txBody>
      </p:sp>
      <p:sp>
        <p:nvSpPr>
          <p:cNvPr id="106" name="Rectangle: Rounded Corners 105">
            <a:extLst>
              <a:ext uri="{FF2B5EF4-FFF2-40B4-BE49-F238E27FC236}">
                <a16:creationId xmlns:a16="http://schemas.microsoft.com/office/drawing/2014/main" id="{037904D4-79E1-6049-546D-A8BBF89913C3}"/>
              </a:ext>
            </a:extLst>
          </p:cNvPr>
          <p:cNvSpPr/>
          <p:nvPr/>
        </p:nvSpPr>
        <p:spPr>
          <a:xfrm>
            <a:off x="5483073" y="2809895"/>
            <a:ext cx="1905111" cy="3152739"/>
          </a:xfrm>
          <a:prstGeom prst="roundRect">
            <a:avLst>
              <a:gd name="adj" fmla="val 6568"/>
            </a:avLst>
          </a:pr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 name="Oval 107">
            <a:extLst>
              <a:ext uri="{FF2B5EF4-FFF2-40B4-BE49-F238E27FC236}">
                <a16:creationId xmlns:a16="http://schemas.microsoft.com/office/drawing/2014/main" id="{B6217125-7520-BCA5-9D64-5E4DE1EB5BEC}"/>
              </a:ext>
            </a:extLst>
          </p:cNvPr>
          <p:cNvSpPr/>
          <p:nvPr/>
        </p:nvSpPr>
        <p:spPr>
          <a:xfrm>
            <a:off x="5673569" y="3102280"/>
            <a:ext cx="1524118" cy="1524118"/>
          </a:xfrm>
          <a:prstGeom prst="ellipse">
            <a:avLst/>
          </a:prstGeom>
          <a:solidFill>
            <a:srgbClr val="1ED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 name="TextBox 109">
            <a:extLst>
              <a:ext uri="{FF2B5EF4-FFF2-40B4-BE49-F238E27FC236}">
                <a16:creationId xmlns:a16="http://schemas.microsoft.com/office/drawing/2014/main" id="{E8D14ACA-4A8B-CC2F-8B69-E77BE4C4C77C}"/>
              </a:ext>
            </a:extLst>
          </p:cNvPr>
          <p:cNvSpPr txBox="1"/>
          <p:nvPr/>
        </p:nvSpPr>
        <p:spPr>
          <a:xfrm>
            <a:off x="5732376" y="5109396"/>
            <a:ext cx="998991" cy="276999"/>
          </a:xfrm>
          <a:prstGeom prst="rect">
            <a:avLst/>
          </a:prstGeom>
          <a:noFill/>
        </p:spPr>
        <p:txBody>
          <a:bodyPr wrap="none" rtlCol="0">
            <a:spAutoFit/>
          </a:bodyPr>
          <a:lstStyle/>
          <a:p>
            <a:r>
              <a:rPr lang="en-IN" sz="1200">
                <a:solidFill>
                  <a:schemeClr val="bg1"/>
                </a:solidFill>
                <a:latin typeface="Poppins Medium" panose="00000600000000000000" pitchFamily="50" charset="0"/>
                <a:cs typeface="Poppins Medium" panose="00000600000000000000" pitchFamily="50" charset="0"/>
              </a:rPr>
              <a:t>Mark Daza</a:t>
            </a:r>
          </a:p>
        </p:txBody>
      </p:sp>
      <p:sp>
        <p:nvSpPr>
          <p:cNvPr id="111" name="TextBox 110">
            <a:extLst>
              <a:ext uri="{FF2B5EF4-FFF2-40B4-BE49-F238E27FC236}">
                <a16:creationId xmlns:a16="http://schemas.microsoft.com/office/drawing/2014/main" id="{70847954-1D86-8E34-0C5F-F52295DFC94A}"/>
              </a:ext>
            </a:extLst>
          </p:cNvPr>
          <p:cNvSpPr txBox="1"/>
          <p:nvPr/>
        </p:nvSpPr>
        <p:spPr>
          <a:xfrm>
            <a:off x="5724372" y="5554442"/>
            <a:ext cx="994183" cy="246221"/>
          </a:xfrm>
          <a:prstGeom prst="rect">
            <a:avLst/>
          </a:prstGeom>
          <a:noFill/>
        </p:spPr>
        <p:txBody>
          <a:bodyPr wrap="none" rtlCol="0">
            <a:spAutoFit/>
          </a:bodyPr>
          <a:lstStyle/>
          <a:p>
            <a:r>
              <a:rPr lang="en-IN" sz="1000">
                <a:solidFill>
                  <a:srgbClr val="B4B5B2"/>
                </a:solidFill>
                <a:latin typeface="Open Sans" panose="020B0606030504020204" pitchFamily="34" charset="0"/>
                <a:ea typeface="Open Sans" panose="020B0606030504020204" pitchFamily="34" charset="0"/>
                <a:cs typeface="Open Sans" panose="020B0606030504020204" pitchFamily="34" charset="0"/>
              </a:rPr>
              <a:t>Data Scientist</a:t>
            </a:r>
          </a:p>
        </p:txBody>
      </p:sp>
      <p:sp>
        <p:nvSpPr>
          <p:cNvPr id="113" name="Rectangle: Rounded Corners 112">
            <a:extLst>
              <a:ext uri="{FF2B5EF4-FFF2-40B4-BE49-F238E27FC236}">
                <a16:creationId xmlns:a16="http://schemas.microsoft.com/office/drawing/2014/main" id="{A7F600A5-7D5A-A214-0742-9DAA77F157D4}"/>
              </a:ext>
            </a:extLst>
          </p:cNvPr>
          <p:cNvSpPr/>
          <p:nvPr/>
        </p:nvSpPr>
        <p:spPr>
          <a:xfrm>
            <a:off x="7678433" y="2809895"/>
            <a:ext cx="1905111" cy="3152739"/>
          </a:xfrm>
          <a:prstGeom prst="roundRect">
            <a:avLst>
              <a:gd name="adj" fmla="val 6568"/>
            </a:avLst>
          </a:pr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5" name="Oval 114">
            <a:extLst>
              <a:ext uri="{FF2B5EF4-FFF2-40B4-BE49-F238E27FC236}">
                <a16:creationId xmlns:a16="http://schemas.microsoft.com/office/drawing/2014/main" id="{A27FDE62-9799-EB5A-814E-FA23C3CC50A6}"/>
              </a:ext>
            </a:extLst>
          </p:cNvPr>
          <p:cNvSpPr/>
          <p:nvPr/>
        </p:nvSpPr>
        <p:spPr>
          <a:xfrm>
            <a:off x="7868929" y="3102280"/>
            <a:ext cx="1524118" cy="1524118"/>
          </a:xfrm>
          <a:prstGeom prst="ellipse">
            <a:avLst/>
          </a:prstGeom>
          <a:solidFill>
            <a:srgbClr val="1ED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 name="TextBox 115">
            <a:extLst>
              <a:ext uri="{FF2B5EF4-FFF2-40B4-BE49-F238E27FC236}">
                <a16:creationId xmlns:a16="http://schemas.microsoft.com/office/drawing/2014/main" id="{CDAFE034-1DDF-0B78-4CF8-BF4AC861806D}"/>
              </a:ext>
            </a:extLst>
          </p:cNvPr>
          <p:cNvSpPr txBox="1"/>
          <p:nvPr/>
        </p:nvSpPr>
        <p:spPr>
          <a:xfrm>
            <a:off x="7927737" y="5109396"/>
            <a:ext cx="1584192" cy="461665"/>
          </a:xfrm>
          <a:prstGeom prst="rect">
            <a:avLst/>
          </a:prstGeom>
          <a:noFill/>
        </p:spPr>
        <p:txBody>
          <a:bodyPr wrap="square" rtlCol="0">
            <a:spAutoFit/>
          </a:bodyPr>
          <a:lstStyle/>
          <a:p>
            <a:r>
              <a:rPr lang="en-IN" sz="1200">
                <a:solidFill>
                  <a:schemeClr val="bg1"/>
                </a:solidFill>
                <a:latin typeface="Poppins Medium" panose="00000600000000000000" pitchFamily="50" charset="0"/>
                <a:cs typeface="Poppins Medium" panose="00000600000000000000" pitchFamily="50" charset="0"/>
              </a:rPr>
              <a:t>Zahra Ahmadi </a:t>
            </a:r>
            <a:r>
              <a:rPr lang="en-IN" sz="1200" err="1">
                <a:solidFill>
                  <a:schemeClr val="bg1"/>
                </a:solidFill>
                <a:latin typeface="Poppins Medium" panose="00000600000000000000" pitchFamily="50" charset="0"/>
                <a:cs typeface="Poppins Medium" panose="00000600000000000000" pitchFamily="50" charset="0"/>
              </a:rPr>
              <a:t>Angali</a:t>
            </a:r>
            <a:endParaRPr lang="en-IN" sz="1200">
              <a:solidFill>
                <a:schemeClr val="bg1"/>
              </a:solidFill>
              <a:latin typeface="Poppins Medium" panose="00000600000000000000" pitchFamily="50" charset="0"/>
              <a:cs typeface="Poppins Medium" panose="00000600000000000000" pitchFamily="50" charset="0"/>
            </a:endParaRPr>
          </a:p>
        </p:txBody>
      </p:sp>
      <p:sp>
        <p:nvSpPr>
          <p:cNvPr id="117" name="TextBox 116">
            <a:extLst>
              <a:ext uri="{FF2B5EF4-FFF2-40B4-BE49-F238E27FC236}">
                <a16:creationId xmlns:a16="http://schemas.microsoft.com/office/drawing/2014/main" id="{D871040F-67CE-EB91-C424-A658A003FCAF}"/>
              </a:ext>
            </a:extLst>
          </p:cNvPr>
          <p:cNvSpPr txBox="1"/>
          <p:nvPr/>
        </p:nvSpPr>
        <p:spPr>
          <a:xfrm>
            <a:off x="7927737" y="5550752"/>
            <a:ext cx="994183" cy="400110"/>
          </a:xfrm>
          <a:prstGeom prst="rect">
            <a:avLst/>
          </a:prstGeom>
          <a:noFill/>
        </p:spPr>
        <p:txBody>
          <a:bodyPr wrap="none" rtlCol="0">
            <a:spAutoFit/>
          </a:bodyPr>
          <a:lstStyle/>
          <a:p>
            <a:r>
              <a:rPr lang="en-IN" sz="1000">
                <a:solidFill>
                  <a:srgbClr val="B4B5B2"/>
                </a:solidFill>
                <a:latin typeface="Open Sans" panose="020B0606030504020204" pitchFamily="34" charset="0"/>
                <a:ea typeface="Open Sans" panose="020B0606030504020204" pitchFamily="34" charset="0"/>
                <a:cs typeface="Open Sans" panose="020B0606030504020204" pitchFamily="34" charset="0"/>
              </a:rPr>
              <a:t>Data Scientist</a:t>
            </a:r>
          </a:p>
          <a:p>
            <a:endParaRPr lang="en-IN" sz="1000">
              <a:solidFill>
                <a:srgbClr val="B4B5B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9" name="Rectangle: Rounded Corners 118">
            <a:extLst>
              <a:ext uri="{FF2B5EF4-FFF2-40B4-BE49-F238E27FC236}">
                <a16:creationId xmlns:a16="http://schemas.microsoft.com/office/drawing/2014/main" id="{424534C7-782C-3874-2BB3-1B9469066184}"/>
              </a:ext>
            </a:extLst>
          </p:cNvPr>
          <p:cNvSpPr/>
          <p:nvPr/>
        </p:nvSpPr>
        <p:spPr>
          <a:xfrm>
            <a:off x="9873792" y="2809895"/>
            <a:ext cx="1905111" cy="3152739"/>
          </a:xfrm>
          <a:prstGeom prst="roundRect">
            <a:avLst>
              <a:gd name="adj" fmla="val 6568"/>
            </a:avLst>
          </a:pr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1" name="Oval 120">
            <a:extLst>
              <a:ext uri="{FF2B5EF4-FFF2-40B4-BE49-F238E27FC236}">
                <a16:creationId xmlns:a16="http://schemas.microsoft.com/office/drawing/2014/main" id="{19F46ABE-616C-D9F7-AE04-12D9CD5300BD}"/>
              </a:ext>
            </a:extLst>
          </p:cNvPr>
          <p:cNvSpPr/>
          <p:nvPr/>
        </p:nvSpPr>
        <p:spPr>
          <a:xfrm>
            <a:off x="10064288" y="3102280"/>
            <a:ext cx="1524118" cy="1524118"/>
          </a:xfrm>
          <a:prstGeom prst="ellipse">
            <a:avLst/>
          </a:prstGeom>
          <a:solidFill>
            <a:srgbClr val="1ED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 name="TextBox 121">
            <a:extLst>
              <a:ext uri="{FF2B5EF4-FFF2-40B4-BE49-F238E27FC236}">
                <a16:creationId xmlns:a16="http://schemas.microsoft.com/office/drawing/2014/main" id="{6D8DF8F6-B8E2-B147-77D0-91F2AEF0E849}"/>
              </a:ext>
            </a:extLst>
          </p:cNvPr>
          <p:cNvSpPr txBox="1"/>
          <p:nvPr/>
        </p:nvSpPr>
        <p:spPr>
          <a:xfrm>
            <a:off x="10123095" y="5109396"/>
            <a:ext cx="1557291" cy="461665"/>
          </a:xfrm>
          <a:prstGeom prst="rect">
            <a:avLst/>
          </a:prstGeom>
          <a:noFill/>
        </p:spPr>
        <p:txBody>
          <a:bodyPr wrap="square" rtlCol="0">
            <a:spAutoFit/>
          </a:bodyPr>
          <a:lstStyle/>
          <a:p>
            <a:r>
              <a:rPr lang="en-IN" sz="1200">
                <a:solidFill>
                  <a:schemeClr val="bg1"/>
                </a:solidFill>
                <a:latin typeface="Poppins Medium" panose="00000600000000000000" pitchFamily="50" charset="0"/>
                <a:cs typeface="Poppins Medium" panose="00000600000000000000" pitchFamily="50" charset="0"/>
              </a:rPr>
              <a:t>Surya Kailash Ramesh</a:t>
            </a:r>
          </a:p>
        </p:txBody>
      </p:sp>
      <p:sp>
        <p:nvSpPr>
          <p:cNvPr id="123" name="TextBox 122">
            <a:extLst>
              <a:ext uri="{FF2B5EF4-FFF2-40B4-BE49-F238E27FC236}">
                <a16:creationId xmlns:a16="http://schemas.microsoft.com/office/drawing/2014/main" id="{47854B95-65DE-90B4-D0E4-300A8804A8F6}"/>
              </a:ext>
            </a:extLst>
          </p:cNvPr>
          <p:cNvSpPr txBox="1"/>
          <p:nvPr/>
        </p:nvSpPr>
        <p:spPr>
          <a:xfrm>
            <a:off x="10123095" y="5547136"/>
            <a:ext cx="994183" cy="246221"/>
          </a:xfrm>
          <a:prstGeom prst="rect">
            <a:avLst/>
          </a:prstGeom>
          <a:noFill/>
        </p:spPr>
        <p:txBody>
          <a:bodyPr wrap="none" rtlCol="0">
            <a:spAutoFit/>
          </a:bodyPr>
          <a:lstStyle/>
          <a:p>
            <a:r>
              <a:rPr lang="en-IN" sz="1000">
                <a:solidFill>
                  <a:srgbClr val="B4B5B2"/>
                </a:solidFill>
                <a:latin typeface="Open Sans" panose="020B0606030504020204" pitchFamily="34" charset="0"/>
                <a:ea typeface="Open Sans" panose="020B0606030504020204" pitchFamily="34" charset="0"/>
                <a:cs typeface="Open Sans" panose="020B0606030504020204" pitchFamily="34" charset="0"/>
              </a:rPr>
              <a:t>Data Scientist</a:t>
            </a:r>
          </a:p>
        </p:txBody>
      </p:sp>
      <p:sp>
        <p:nvSpPr>
          <p:cNvPr id="2" name="TextBox 1">
            <a:hlinkClick r:id="rId3" action="ppaction://hlinksldjump"/>
            <a:extLst>
              <a:ext uri="{FF2B5EF4-FFF2-40B4-BE49-F238E27FC236}">
                <a16:creationId xmlns:a16="http://schemas.microsoft.com/office/drawing/2014/main" id="{0B46E278-23A9-8215-88C3-E08453E846EC}"/>
              </a:ext>
            </a:extLst>
          </p:cNvPr>
          <p:cNvSpPr txBox="1"/>
          <p:nvPr/>
        </p:nvSpPr>
        <p:spPr>
          <a:xfrm>
            <a:off x="869323" y="845770"/>
            <a:ext cx="918841" cy="276999"/>
          </a:xfrm>
          <a:prstGeom prst="rect">
            <a:avLst/>
          </a:prstGeom>
          <a:noFill/>
        </p:spPr>
        <p:txBody>
          <a:bodyPr wrap="none" rtlCol="0">
            <a:spAutoFit/>
          </a:bodyPr>
          <a:lstStyle/>
          <a:p>
            <a:r>
              <a:rPr lang="en-IN" sz="1200">
                <a:solidFill>
                  <a:srgbClr val="B4B5B2"/>
                </a:solidFill>
                <a:latin typeface="Poppins Medium" panose="00000600000000000000" pitchFamily="50" charset="0"/>
                <a:cs typeface="Poppins Medium" panose="00000600000000000000" pitchFamily="50" charset="0"/>
              </a:rPr>
              <a:t>Welcome</a:t>
            </a:r>
          </a:p>
        </p:txBody>
      </p:sp>
      <p:sp>
        <p:nvSpPr>
          <p:cNvPr id="10" name="Graphic 14">
            <a:hlinkClick r:id="rId3" action="ppaction://hlinksldjump"/>
            <a:extLst>
              <a:ext uri="{FF2B5EF4-FFF2-40B4-BE49-F238E27FC236}">
                <a16:creationId xmlns:a16="http://schemas.microsoft.com/office/drawing/2014/main" id="{366E9718-DDBF-6B72-7691-B501A4E4B38A}"/>
              </a:ext>
            </a:extLst>
          </p:cNvPr>
          <p:cNvSpPr/>
          <p:nvPr/>
        </p:nvSpPr>
        <p:spPr>
          <a:xfrm>
            <a:off x="400079" y="837919"/>
            <a:ext cx="205404" cy="204111"/>
          </a:xfrm>
          <a:custGeom>
            <a:avLst/>
            <a:gdLst>
              <a:gd name="connsiteX0" fmla="*/ 535467 w 535484"/>
              <a:gd name="connsiteY0" fmla="*/ 325659 h 532115"/>
              <a:gd name="connsiteX1" fmla="*/ 535467 w 535484"/>
              <a:gd name="connsiteY1" fmla="*/ 468764 h 532115"/>
              <a:gd name="connsiteX2" fmla="*/ 472362 w 535484"/>
              <a:gd name="connsiteY2" fmla="*/ 532084 h 532115"/>
              <a:gd name="connsiteX3" fmla="*/ 379443 w 535484"/>
              <a:gd name="connsiteY3" fmla="*/ 532084 h 532115"/>
              <a:gd name="connsiteX4" fmla="*/ 337191 w 535484"/>
              <a:gd name="connsiteY4" fmla="*/ 489882 h 532115"/>
              <a:gd name="connsiteX5" fmla="*/ 337191 w 535484"/>
              <a:gd name="connsiteY5" fmla="*/ 386429 h 532115"/>
              <a:gd name="connsiteX6" fmla="*/ 314400 w 535484"/>
              <a:gd name="connsiteY6" fmla="*/ 363555 h 532115"/>
              <a:gd name="connsiteX7" fmla="*/ 220852 w 535484"/>
              <a:gd name="connsiteY7" fmla="*/ 363555 h 532115"/>
              <a:gd name="connsiteX8" fmla="*/ 198393 w 535484"/>
              <a:gd name="connsiteY8" fmla="*/ 386114 h 532115"/>
              <a:gd name="connsiteX9" fmla="*/ 198393 w 535484"/>
              <a:gd name="connsiteY9" fmla="*/ 489567 h 532115"/>
              <a:gd name="connsiteX10" fmla="*/ 155825 w 535484"/>
              <a:gd name="connsiteY10" fmla="*/ 532084 h 532115"/>
              <a:gd name="connsiteX11" fmla="*/ 62277 w 535484"/>
              <a:gd name="connsiteY11" fmla="*/ 532084 h 532115"/>
              <a:gd name="connsiteX12" fmla="*/ 83 w 535484"/>
              <a:gd name="connsiteY12" fmla="*/ 469691 h 532115"/>
              <a:gd name="connsiteX13" fmla="*/ 0 w 535484"/>
              <a:gd name="connsiteY13" fmla="*/ 179772 h 532115"/>
              <a:gd name="connsiteX14" fmla="*/ 22277 w 535484"/>
              <a:gd name="connsiteY14" fmla="*/ 140584 h 532115"/>
              <a:gd name="connsiteX15" fmla="*/ 245448 w 535484"/>
              <a:gd name="connsiteY15" fmla="*/ 6737 h 532115"/>
              <a:gd name="connsiteX16" fmla="*/ 289854 w 535484"/>
              <a:gd name="connsiteY16" fmla="*/ 6605 h 532115"/>
              <a:gd name="connsiteX17" fmla="*/ 514548 w 535484"/>
              <a:gd name="connsiteY17" fmla="*/ 141412 h 532115"/>
              <a:gd name="connsiteX18" fmla="*/ 535484 w 535484"/>
              <a:gd name="connsiteY18" fmla="*/ 178844 h 532115"/>
              <a:gd name="connsiteX19" fmla="*/ 535451 w 535484"/>
              <a:gd name="connsiteY19" fmla="*/ 325676 h 532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5484" h="532115">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w="1651" cap="flat">
            <a:noFill/>
            <a:prstDash val="solid"/>
            <a:miter/>
          </a:ln>
        </p:spPr>
        <p:txBody>
          <a:bodyPr rtlCol="0" anchor="ctr"/>
          <a:lstStyle/>
          <a:p>
            <a:endParaRPr lang="en-IN"/>
          </a:p>
        </p:txBody>
      </p:sp>
      <p:sp>
        <p:nvSpPr>
          <p:cNvPr id="14" name="TextBox 13">
            <a:hlinkClick r:id="rId4" action="ppaction://hlinksldjump"/>
            <a:extLst>
              <a:ext uri="{FF2B5EF4-FFF2-40B4-BE49-F238E27FC236}">
                <a16:creationId xmlns:a16="http://schemas.microsoft.com/office/drawing/2014/main" id="{3F358CE8-FF7C-65F6-6459-DD3FD9E65E7B}"/>
              </a:ext>
            </a:extLst>
          </p:cNvPr>
          <p:cNvSpPr txBox="1"/>
          <p:nvPr/>
        </p:nvSpPr>
        <p:spPr>
          <a:xfrm>
            <a:off x="845730" y="1216644"/>
            <a:ext cx="989373" cy="276999"/>
          </a:xfrm>
          <a:prstGeom prst="rect">
            <a:avLst/>
          </a:prstGeom>
          <a:noFill/>
        </p:spPr>
        <p:txBody>
          <a:bodyPr wrap="none" lIns="91440" tIns="45720" rIns="91440" bIns="45720" rtlCol="0" anchor="t">
            <a:spAutoFit/>
          </a:bodyPr>
          <a:lstStyle/>
          <a:p>
            <a:r>
              <a:rPr lang="en-IN" sz="1200">
                <a:solidFill>
                  <a:srgbClr val="1ED760"/>
                </a:solidFill>
                <a:latin typeface="Poppins Medium"/>
                <a:cs typeface="Poppins Medium"/>
              </a:rPr>
              <a:t>Our  Team</a:t>
            </a:r>
            <a:endParaRPr lang="en-IN" sz="1200">
              <a:solidFill>
                <a:srgbClr val="1ED760"/>
              </a:solidFill>
              <a:latin typeface="Poppins Medium" panose="00000600000000000000" pitchFamily="50" charset="0"/>
              <a:cs typeface="Poppins Medium" panose="00000600000000000000" pitchFamily="50" charset="0"/>
            </a:endParaRPr>
          </a:p>
        </p:txBody>
      </p:sp>
      <p:grpSp>
        <p:nvGrpSpPr>
          <p:cNvPr id="15" name="Group 14">
            <a:extLst>
              <a:ext uri="{FF2B5EF4-FFF2-40B4-BE49-F238E27FC236}">
                <a16:creationId xmlns:a16="http://schemas.microsoft.com/office/drawing/2014/main" id="{C314E235-4DDD-BB35-E446-2F46A2C8207C}"/>
              </a:ext>
            </a:extLst>
          </p:cNvPr>
          <p:cNvGrpSpPr/>
          <p:nvPr/>
        </p:nvGrpSpPr>
        <p:grpSpPr>
          <a:xfrm>
            <a:off x="407729" y="1229372"/>
            <a:ext cx="177294" cy="204783"/>
            <a:chOff x="431322" y="1764517"/>
            <a:chExt cx="177294" cy="204783"/>
          </a:xfrm>
          <a:solidFill>
            <a:srgbClr val="1ED760"/>
          </a:solidFill>
        </p:grpSpPr>
        <p:sp>
          <p:nvSpPr>
            <p:cNvPr id="18" name="Freeform: Shape 17">
              <a:hlinkClick r:id="rId4" action="ppaction://hlinksldjump"/>
              <a:extLst>
                <a:ext uri="{FF2B5EF4-FFF2-40B4-BE49-F238E27FC236}">
                  <a16:creationId xmlns:a16="http://schemas.microsoft.com/office/drawing/2014/main" id="{95B6254D-D70D-BD51-97A5-BA4D4503FF4E}"/>
                </a:ext>
              </a:extLst>
            </p:cNvPr>
            <p:cNvSpPr/>
            <p:nvPr/>
          </p:nvSpPr>
          <p:spPr>
            <a:xfrm>
              <a:off x="431322"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grpFill/>
            <a:ln w="56029" cap="flat">
              <a:noFill/>
              <a:prstDash val="solid"/>
              <a:miter/>
            </a:ln>
          </p:spPr>
          <p:txBody>
            <a:bodyPr rtlCol="0" anchor="ctr"/>
            <a:lstStyle/>
            <a:p>
              <a:endParaRPr lang="en-IN"/>
            </a:p>
          </p:txBody>
        </p:sp>
        <p:sp>
          <p:nvSpPr>
            <p:cNvPr id="26" name="Freeform: Shape 25">
              <a:hlinkClick r:id="rId4" action="ppaction://hlinksldjump"/>
              <a:extLst>
                <a:ext uri="{FF2B5EF4-FFF2-40B4-BE49-F238E27FC236}">
                  <a16:creationId xmlns:a16="http://schemas.microsoft.com/office/drawing/2014/main" id="{B6F42C51-9662-B33D-28B2-BEA54846D409}"/>
                </a:ext>
              </a:extLst>
            </p:cNvPr>
            <p:cNvSpPr/>
            <p:nvPr/>
          </p:nvSpPr>
          <p:spPr>
            <a:xfrm>
              <a:off x="469291"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grpFill/>
            <a:ln w="56029" cap="flat">
              <a:noFill/>
              <a:prstDash val="solid"/>
              <a:miter/>
            </a:ln>
          </p:spPr>
          <p:txBody>
            <a:bodyPr rtlCol="0" anchor="ctr"/>
            <a:lstStyle/>
            <a:p>
              <a:endParaRPr lang="en-IN"/>
            </a:p>
          </p:txBody>
        </p:sp>
        <p:sp>
          <p:nvSpPr>
            <p:cNvPr id="31" name="Freeform: Shape 30">
              <a:hlinkClick r:id="rId4" action="ppaction://hlinksldjump"/>
              <a:extLst>
                <a:ext uri="{FF2B5EF4-FFF2-40B4-BE49-F238E27FC236}">
                  <a16:creationId xmlns:a16="http://schemas.microsoft.com/office/drawing/2014/main" id="{438D7A2F-D478-0FC3-DA8D-B4ED9CFD636D}"/>
                </a:ext>
              </a:extLst>
            </p:cNvPr>
            <p:cNvSpPr/>
            <p:nvPr/>
          </p:nvSpPr>
          <p:spPr>
            <a:xfrm>
              <a:off x="509599" y="1764517"/>
              <a:ext cx="99017" cy="204783"/>
            </a:xfrm>
            <a:custGeom>
              <a:avLst/>
              <a:gdLst>
                <a:gd name="connsiteX0" fmla="*/ 482010 w 524241"/>
                <a:gd name="connsiteY0" fmla="*/ 1083659 h 1084222"/>
                <a:gd name="connsiteX1" fmla="*/ 42232 w 524241"/>
                <a:gd name="connsiteY1" fmla="*/ 1083659 h 1084222"/>
                <a:gd name="connsiteX2" fmla="*/ 0 w 524241"/>
                <a:gd name="connsiteY2" fmla="*/ 1041427 h 1084222"/>
                <a:gd name="connsiteX3" fmla="*/ 0 w 524241"/>
                <a:gd name="connsiteY3" fmla="*/ 41933 h 1084222"/>
                <a:gd name="connsiteX4" fmla="*/ 19708 w 524241"/>
                <a:gd name="connsiteY4" fmla="*/ 6458 h 1084222"/>
                <a:gd name="connsiteX5" fmla="*/ 60251 w 524241"/>
                <a:gd name="connsiteY5" fmla="*/ 4206 h 1084222"/>
                <a:gd name="connsiteX6" fmla="*/ 500029 w 524241"/>
                <a:gd name="connsiteY6" fmla="*/ 213114 h 1084222"/>
                <a:gd name="connsiteX7" fmla="*/ 524242 w 524241"/>
                <a:gd name="connsiteY7" fmla="*/ 251405 h 1084222"/>
                <a:gd name="connsiteX8" fmla="*/ 524242 w 524241"/>
                <a:gd name="connsiteY8" fmla="*/ 1041990 h 1084222"/>
                <a:gd name="connsiteX9" fmla="*/ 482010 w 524241"/>
                <a:gd name="connsiteY9" fmla="*/ 1084222 h 1084222"/>
                <a:gd name="connsiteX10" fmla="*/ 84464 w 524241"/>
                <a:gd name="connsiteY10" fmla="*/ 999195 h 1084222"/>
                <a:gd name="connsiteX11" fmla="*/ 439777 w 524241"/>
                <a:gd name="connsiteY11" fmla="*/ 999195 h 1084222"/>
                <a:gd name="connsiteX12" fmla="*/ 439777 w 524241"/>
                <a:gd name="connsiteY12" fmla="*/ 277307 h 1084222"/>
                <a:gd name="connsiteX13" fmla="*/ 84464 w 524241"/>
                <a:gd name="connsiteY13" fmla="*/ 108941 h 1084222"/>
                <a:gd name="connsiteX14" fmla="*/ 84464 w 524241"/>
                <a:gd name="connsiteY14" fmla="*/ 999195 h 108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4241" h="1084222">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grpFill/>
            <a:ln w="56029" cap="flat">
              <a:noFill/>
              <a:prstDash val="solid"/>
              <a:miter/>
            </a:ln>
          </p:spPr>
          <p:txBody>
            <a:bodyPr rtlCol="0" anchor="ctr"/>
            <a:lstStyle/>
            <a:p>
              <a:endParaRPr lang="en-IN"/>
            </a:p>
          </p:txBody>
        </p:sp>
      </p:grpSp>
      <p:grpSp>
        <p:nvGrpSpPr>
          <p:cNvPr id="20" name="Group 19">
            <a:extLst>
              <a:ext uri="{FF2B5EF4-FFF2-40B4-BE49-F238E27FC236}">
                <a16:creationId xmlns:a16="http://schemas.microsoft.com/office/drawing/2014/main" id="{E7C78772-CF0D-FAE7-01E1-5AE6826A2D37}"/>
              </a:ext>
            </a:extLst>
          </p:cNvPr>
          <p:cNvGrpSpPr/>
          <p:nvPr/>
        </p:nvGrpSpPr>
        <p:grpSpPr>
          <a:xfrm>
            <a:off x="3258053" y="292100"/>
            <a:ext cx="297947" cy="297947"/>
            <a:chOff x="8892506" y="664914"/>
            <a:chExt cx="209401" cy="209401"/>
          </a:xfrm>
        </p:grpSpPr>
        <p:sp>
          <p:nvSpPr>
            <p:cNvPr id="21" name="Oval 20">
              <a:hlinkClick r:id="" action="ppaction://hlinkshowjump?jump=previousslide"/>
              <a:extLst>
                <a:ext uri="{FF2B5EF4-FFF2-40B4-BE49-F238E27FC236}">
                  <a16:creationId xmlns:a16="http://schemas.microsoft.com/office/drawing/2014/main" id="{B3381598-C206-30AD-42BC-5F9AB29C2FCD}"/>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Graphic 63" descr="Caret Left with solid fill">
              <a:hlinkClick r:id="" action="ppaction://hlinkshowjump?jump=previousslide"/>
              <a:extLst>
                <a:ext uri="{FF2B5EF4-FFF2-40B4-BE49-F238E27FC236}">
                  <a16:creationId xmlns:a16="http://schemas.microsoft.com/office/drawing/2014/main" id="{F26F555F-9904-2E41-F5B3-B4FCA0928F0B}"/>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27" name="Group 26">
            <a:extLst>
              <a:ext uri="{FF2B5EF4-FFF2-40B4-BE49-F238E27FC236}">
                <a16:creationId xmlns:a16="http://schemas.microsoft.com/office/drawing/2014/main" id="{EA506E3E-B360-F6CC-2884-D76F97DE4294}"/>
              </a:ext>
            </a:extLst>
          </p:cNvPr>
          <p:cNvGrpSpPr/>
          <p:nvPr/>
        </p:nvGrpSpPr>
        <p:grpSpPr>
          <a:xfrm flipH="1">
            <a:off x="3665943" y="292100"/>
            <a:ext cx="297947" cy="297947"/>
            <a:chOff x="8892506" y="664914"/>
            <a:chExt cx="209401" cy="209401"/>
          </a:xfrm>
        </p:grpSpPr>
        <p:sp>
          <p:nvSpPr>
            <p:cNvPr id="28" name="Oval 27">
              <a:hlinkClick r:id="" action="ppaction://hlinkshowjump?jump=nextslide"/>
              <a:extLst>
                <a:ext uri="{FF2B5EF4-FFF2-40B4-BE49-F238E27FC236}">
                  <a16:creationId xmlns:a16="http://schemas.microsoft.com/office/drawing/2014/main" id="{8D1C0A7E-463D-967C-2847-7EBD6C3D88AF}"/>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Graphic 63" descr="Caret Left with solid fill">
              <a:hlinkClick r:id="" action="ppaction://hlinkshowjump?jump=nextslide"/>
              <a:extLst>
                <a:ext uri="{FF2B5EF4-FFF2-40B4-BE49-F238E27FC236}">
                  <a16:creationId xmlns:a16="http://schemas.microsoft.com/office/drawing/2014/main" id="{14F77C75-4D59-9780-69C6-6137BEDF88E2}"/>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grpSp>
        <p:nvGrpSpPr>
          <p:cNvPr id="7" name="Group 6">
            <a:extLst>
              <a:ext uri="{FF2B5EF4-FFF2-40B4-BE49-F238E27FC236}">
                <a16:creationId xmlns:a16="http://schemas.microsoft.com/office/drawing/2014/main" id="{7ED1FB81-9F6D-A5A1-8DEB-C4B0000C62DE}"/>
              </a:ext>
            </a:extLst>
          </p:cNvPr>
          <p:cNvGrpSpPr/>
          <p:nvPr/>
        </p:nvGrpSpPr>
        <p:grpSpPr>
          <a:xfrm>
            <a:off x="398758" y="221673"/>
            <a:ext cx="361410" cy="70427"/>
            <a:chOff x="249382" y="221673"/>
            <a:chExt cx="234616" cy="45719"/>
          </a:xfrm>
        </p:grpSpPr>
        <p:sp>
          <p:nvSpPr>
            <p:cNvPr id="9" name="Oval 8">
              <a:extLst>
                <a:ext uri="{FF2B5EF4-FFF2-40B4-BE49-F238E27FC236}">
                  <a16:creationId xmlns:a16="http://schemas.microsoft.com/office/drawing/2014/main" id="{3F7223FD-98C8-42D0-D6A8-8DB189FF471B}"/>
                </a:ext>
              </a:extLst>
            </p:cNvPr>
            <p:cNvSpPr/>
            <p:nvPr/>
          </p:nvSpPr>
          <p:spPr>
            <a:xfrm>
              <a:off x="24938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FD71EF79-13C9-FC1E-BBD9-626C59574C4A}"/>
                </a:ext>
              </a:extLst>
            </p:cNvPr>
            <p:cNvSpPr/>
            <p:nvPr/>
          </p:nvSpPr>
          <p:spPr>
            <a:xfrm>
              <a:off x="34463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CC001718-2E8E-3903-9A8B-7DC8E2D46208}"/>
                </a:ext>
              </a:extLst>
            </p:cNvPr>
            <p:cNvSpPr/>
            <p:nvPr/>
          </p:nvSpPr>
          <p:spPr>
            <a:xfrm>
              <a:off x="438279"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43" name="Straight Connector 42">
            <a:extLst>
              <a:ext uri="{FF2B5EF4-FFF2-40B4-BE49-F238E27FC236}">
                <a16:creationId xmlns:a16="http://schemas.microsoft.com/office/drawing/2014/main" id="{2195EBE0-1F93-3230-BF9C-1C324A92D9F5}"/>
              </a:ext>
            </a:extLst>
          </p:cNvPr>
          <p:cNvCxnSpPr>
            <a:cxnSpLocks/>
          </p:cNvCxnSpPr>
          <p:nvPr/>
        </p:nvCxnSpPr>
        <p:spPr>
          <a:xfrm>
            <a:off x="245443" y="1649002"/>
            <a:ext cx="2333625" cy="0"/>
          </a:xfrm>
          <a:prstGeom prst="line">
            <a:avLst/>
          </a:prstGeom>
          <a:ln>
            <a:solidFill>
              <a:srgbClr val="555554"/>
            </a:solidFill>
          </a:ln>
        </p:spPr>
        <p:style>
          <a:lnRef idx="1">
            <a:schemeClr val="accent1"/>
          </a:lnRef>
          <a:fillRef idx="0">
            <a:schemeClr val="accent1"/>
          </a:fillRef>
          <a:effectRef idx="0">
            <a:schemeClr val="accent1"/>
          </a:effectRef>
          <a:fontRef idx="minor">
            <a:schemeClr val="tx1"/>
          </a:fontRef>
        </p:style>
      </p:cxnSp>
      <p:sp>
        <p:nvSpPr>
          <p:cNvPr id="44" name="TextBox 43">
            <a:hlinkClick r:id="rId5" action="ppaction://hlinksldjump"/>
            <a:extLst>
              <a:ext uri="{FF2B5EF4-FFF2-40B4-BE49-F238E27FC236}">
                <a16:creationId xmlns:a16="http://schemas.microsoft.com/office/drawing/2014/main" id="{B9E19020-72C2-7577-3339-428B6CFFA8C7}"/>
              </a:ext>
            </a:extLst>
          </p:cNvPr>
          <p:cNvSpPr txBox="1"/>
          <p:nvPr/>
        </p:nvSpPr>
        <p:spPr>
          <a:xfrm>
            <a:off x="777243" y="1925146"/>
            <a:ext cx="920445" cy="276999"/>
          </a:xfrm>
          <a:prstGeom prst="rect">
            <a:avLst/>
          </a:prstGeom>
          <a:noFill/>
        </p:spPr>
        <p:txBody>
          <a:bodyPr wrap="none" rtlCol="0">
            <a:spAutoFit/>
          </a:bodyPr>
          <a:lstStyle/>
          <a:p>
            <a:r>
              <a:rPr lang="en-IN" sz="1200">
                <a:solidFill>
                  <a:srgbClr val="B4B5B2"/>
                </a:solidFill>
                <a:latin typeface="Poppins Medium" panose="00000600000000000000" pitchFamily="50" charset="0"/>
                <a:cs typeface="Poppins Medium" panose="00000600000000000000" pitchFamily="50" charset="0"/>
              </a:rPr>
              <a:t>Variables</a:t>
            </a:r>
          </a:p>
        </p:txBody>
      </p:sp>
      <p:sp>
        <p:nvSpPr>
          <p:cNvPr id="47" name="Freeform: Shape 46">
            <a:hlinkClick r:id="rId5" action="ppaction://hlinksldjump"/>
            <a:extLst>
              <a:ext uri="{FF2B5EF4-FFF2-40B4-BE49-F238E27FC236}">
                <a16:creationId xmlns:a16="http://schemas.microsoft.com/office/drawing/2014/main" id="{0764896D-91CD-8BBD-348C-985D5D947810}"/>
              </a:ext>
            </a:extLst>
          </p:cNvPr>
          <p:cNvSpPr/>
          <p:nvPr/>
        </p:nvSpPr>
        <p:spPr>
          <a:xfrm>
            <a:off x="378426" y="1925146"/>
            <a:ext cx="154752" cy="204786"/>
          </a:xfrm>
          <a:custGeom>
            <a:avLst/>
            <a:gdLst>
              <a:gd name="connsiteX0" fmla="*/ 467584 w 469298"/>
              <a:gd name="connsiteY0" fmla="*/ 62389 h 621030"/>
              <a:gd name="connsiteX1" fmla="*/ 394242 w 469298"/>
              <a:gd name="connsiteY1" fmla="*/ 0 h 621030"/>
              <a:gd name="connsiteX2" fmla="*/ 75059 w 469298"/>
              <a:gd name="connsiteY2" fmla="*/ 191 h 621030"/>
              <a:gd name="connsiteX3" fmla="*/ 51913 w 469298"/>
              <a:gd name="connsiteY3" fmla="*/ 3715 h 621030"/>
              <a:gd name="connsiteX4" fmla="*/ 1240 w 469298"/>
              <a:gd name="connsiteY4" fmla="*/ 65342 h 621030"/>
              <a:gd name="connsiteX5" fmla="*/ 192 w 469298"/>
              <a:gd name="connsiteY5" fmla="*/ 96203 h 621030"/>
              <a:gd name="connsiteX6" fmla="*/ 192 w 469298"/>
              <a:gd name="connsiteY6" fmla="*/ 590455 h 621030"/>
              <a:gd name="connsiteX7" fmla="*/ 22671 w 469298"/>
              <a:gd name="connsiteY7" fmla="*/ 621030 h 621030"/>
              <a:gd name="connsiteX8" fmla="*/ 32387 w 469298"/>
              <a:gd name="connsiteY8" fmla="*/ 621030 h 621030"/>
              <a:gd name="connsiteX9" fmla="*/ 46674 w 469298"/>
              <a:gd name="connsiteY9" fmla="*/ 615315 h 621030"/>
              <a:gd name="connsiteX10" fmla="*/ 61819 w 469298"/>
              <a:gd name="connsiteY10" fmla="*/ 604171 h 621030"/>
              <a:gd name="connsiteX11" fmla="*/ 227364 w 469298"/>
              <a:gd name="connsiteY11" fmla="*/ 479965 h 621030"/>
              <a:gd name="connsiteX12" fmla="*/ 242223 w 469298"/>
              <a:gd name="connsiteY12" fmla="*/ 479774 h 621030"/>
              <a:gd name="connsiteX13" fmla="*/ 420912 w 469298"/>
              <a:gd name="connsiteY13" fmla="*/ 613791 h 621030"/>
              <a:gd name="connsiteX14" fmla="*/ 435866 w 469298"/>
              <a:gd name="connsiteY14" fmla="*/ 621030 h 621030"/>
              <a:gd name="connsiteX15" fmla="*/ 445581 w 469298"/>
              <a:gd name="connsiteY15" fmla="*/ 621030 h 621030"/>
              <a:gd name="connsiteX16" fmla="*/ 469299 w 469298"/>
              <a:gd name="connsiteY16" fmla="*/ 592265 h 621030"/>
              <a:gd name="connsiteX17" fmla="*/ 469299 w 469298"/>
              <a:gd name="connsiteY17" fmla="*/ 588645 h 621030"/>
              <a:gd name="connsiteX18" fmla="*/ 469299 w 469298"/>
              <a:gd name="connsiteY18" fmla="*/ 79915 h 621030"/>
              <a:gd name="connsiteX19" fmla="*/ 467679 w 469298"/>
              <a:gd name="connsiteY19" fmla="*/ 62484 h 621030"/>
              <a:gd name="connsiteX20" fmla="*/ 415292 w 469298"/>
              <a:gd name="connsiteY20" fmla="*/ 543211 h 621030"/>
              <a:gd name="connsiteX21" fmla="*/ 319470 w 469298"/>
              <a:gd name="connsiteY21" fmla="*/ 471297 h 621030"/>
              <a:gd name="connsiteX22" fmla="*/ 253176 w 469298"/>
              <a:gd name="connsiteY22" fmla="*/ 421577 h 621030"/>
              <a:gd name="connsiteX23" fmla="*/ 216315 w 469298"/>
              <a:gd name="connsiteY23" fmla="*/ 421577 h 621030"/>
              <a:gd name="connsiteX24" fmla="*/ 59438 w 469298"/>
              <a:gd name="connsiteY24" fmla="*/ 539211 h 621030"/>
              <a:gd name="connsiteX25" fmla="*/ 55152 w 469298"/>
              <a:gd name="connsiteY25" fmla="*/ 542354 h 621030"/>
              <a:gd name="connsiteX26" fmla="*/ 54009 w 469298"/>
              <a:gd name="connsiteY26" fmla="*/ 537877 h 621030"/>
              <a:gd name="connsiteX27" fmla="*/ 54009 w 469298"/>
              <a:gd name="connsiteY27" fmla="*/ 79915 h 621030"/>
              <a:gd name="connsiteX28" fmla="*/ 81536 w 469298"/>
              <a:gd name="connsiteY28" fmla="*/ 52388 h 621030"/>
              <a:gd name="connsiteX29" fmla="*/ 388050 w 469298"/>
              <a:gd name="connsiteY29" fmla="*/ 52388 h 621030"/>
              <a:gd name="connsiteX30" fmla="*/ 415578 w 469298"/>
              <a:gd name="connsiteY30" fmla="*/ 79915 h 621030"/>
              <a:gd name="connsiteX31" fmla="*/ 415578 w 469298"/>
              <a:gd name="connsiteY31" fmla="*/ 537877 h 621030"/>
              <a:gd name="connsiteX32" fmla="*/ 415387 w 469298"/>
              <a:gd name="connsiteY32" fmla="*/ 543020 h 621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9298" h="62103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w="9525" cap="flat">
            <a:noFill/>
            <a:prstDash val="solid"/>
            <a:miter/>
          </a:ln>
        </p:spPr>
        <p:txBody>
          <a:bodyPr rtlCol="0" anchor="ctr"/>
          <a:lstStyle/>
          <a:p>
            <a:endParaRPr lang="en-IN"/>
          </a:p>
        </p:txBody>
      </p:sp>
      <p:sp>
        <p:nvSpPr>
          <p:cNvPr id="49" name="TextBox 48">
            <a:hlinkClick r:id="rId6" action="ppaction://hlinksldjump"/>
            <a:extLst>
              <a:ext uri="{FF2B5EF4-FFF2-40B4-BE49-F238E27FC236}">
                <a16:creationId xmlns:a16="http://schemas.microsoft.com/office/drawing/2014/main" id="{10981ECC-A145-8CAB-8A82-7E132430A9CE}"/>
              </a:ext>
            </a:extLst>
          </p:cNvPr>
          <p:cNvSpPr txBox="1"/>
          <p:nvPr/>
        </p:nvSpPr>
        <p:spPr>
          <a:xfrm>
            <a:off x="777243" y="2377913"/>
            <a:ext cx="1204176" cy="276999"/>
          </a:xfrm>
          <a:prstGeom prst="rect">
            <a:avLst/>
          </a:prstGeom>
          <a:noFill/>
        </p:spPr>
        <p:txBody>
          <a:bodyPr wrap="none" rtlCol="0">
            <a:spAutoFit/>
          </a:bodyPr>
          <a:lstStyle/>
          <a:p>
            <a:r>
              <a:rPr lang="en-IN" sz="1200">
                <a:solidFill>
                  <a:srgbClr val="B4B5B2"/>
                </a:solidFill>
                <a:latin typeface="Poppins Medium" panose="00000600000000000000" pitchFamily="50" charset="0"/>
                <a:cs typeface="Poppins Medium" panose="00000600000000000000" pitchFamily="50" charset="0"/>
              </a:rPr>
              <a:t>Methodology</a:t>
            </a:r>
          </a:p>
        </p:txBody>
      </p:sp>
      <p:sp>
        <p:nvSpPr>
          <p:cNvPr id="50" name="Freeform: Shape 49">
            <a:hlinkClick r:id="rId6" action="ppaction://hlinksldjump"/>
            <a:extLst>
              <a:ext uri="{FF2B5EF4-FFF2-40B4-BE49-F238E27FC236}">
                <a16:creationId xmlns:a16="http://schemas.microsoft.com/office/drawing/2014/main" id="{EFDA918A-060B-93DA-B31F-71BCB2D6579D}"/>
              </a:ext>
            </a:extLst>
          </p:cNvPr>
          <p:cNvSpPr/>
          <p:nvPr/>
        </p:nvSpPr>
        <p:spPr>
          <a:xfrm>
            <a:off x="365277" y="2403930"/>
            <a:ext cx="174926" cy="205826"/>
          </a:xfrm>
          <a:custGeom>
            <a:avLst/>
            <a:gdLst>
              <a:gd name="connsiteX0" fmla="*/ 250564 w 254310"/>
              <a:gd name="connsiteY0" fmla="*/ 139515 h 299233"/>
              <a:gd name="connsiteX1" fmla="*/ 215595 w 254310"/>
              <a:gd name="connsiteY1" fmla="*/ 93041 h 299233"/>
              <a:gd name="connsiteX2" fmla="*/ 215466 w 254310"/>
              <a:gd name="connsiteY2" fmla="*/ 86609 h 299233"/>
              <a:gd name="connsiteX3" fmla="*/ 250434 w 254310"/>
              <a:gd name="connsiteY3" fmla="*/ 40135 h 299233"/>
              <a:gd name="connsiteX4" fmla="*/ 254190 w 254310"/>
              <a:gd name="connsiteY4" fmla="*/ 31631 h 299233"/>
              <a:gd name="connsiteX5" fmla="*/ 238001 w 254310"/>
              <a:gd name="connsiteY5" fmla="*/ 14924 h 299233"/>
              <a:gd name="connsiteX6" fmla="*/ 63353 w 254310"/>
              <a:gd name="connsiteY6" fmla="*/ 14967 h 299233"/>
              <a:gd name="connsiteX7" fmla="*/ 59360 w 254310"/>
              <a:gd name="connsiteY7" fmla="*/ 11923 h 299233"/>
              <a:gd name="connsiteX8" fmla="*/ 45999 w 254310"/>
              <a:gd name="connsiteY8" fmla="*/ 30 h 299233"/>
              <a:gd name="connsiteX9" fmla="*/ 30716 w 254310"/>
              <a:gd name="connsiteY9" fmla="*/ 9916 h 299233"/>
              <a:gd name="connsiteX10" fmla="*/ 29788 w 254310"/>
              <a:gd name="connsiteY10" fmla="*/ 17169 h 299233"/>
              <a:gd name="connsiteX11" fmla="*/ 29788 w 254310"/>
              <a:gd name="connsiteY11" fmla="*/ 140615 h 299233"/>
              <a:gd name="connsiteX12" fmla="*/ 29788 w 254310"/>
              <a:gd name="connsiteY12" fmla="*/ 156049 h 299233"/>
              <a:gd name="connsiteX13" fmla="*/ 29853 w 254310"/>
              <a:gd name="connsiteY13" fmla="*/ 265811 h 299233"/>
              <a:gd name="connsiteX14" fmla="*/ 26205 w 254310"/>
              <a:gd name="connsiteY14" fmla="*/ 269437 h 299233"/>
              <a:gd name="connsiteX15" fmla="*/ 14290 w 254310"/>
              <a:gd name="connsiteY15" fmla="*/ 269437 h 299233"/>
              <a:gd name="connsiteX16" fmla="*/ 0 w 254310"/>
              <a:gd name="connsiteY16" fmla="*/ 284180 h 299233"/>
              <a:gd name="connsiteX17" fmla="*/ 14052 w 254310"/>
              <a:gd name="connsiteY17" fmla="*/ 299095 h 299233"/>
              <a:gd name="connsiteX18" fmla="*/ 75420 w 254310"/>
              <a:gd name="connsiteY18" fmla="*/ 299095 h 299233"/>
              <a:gd name="connsiteX19" fmla="*/ 89752 w 254310"/>
              <a:gd name="connsiteY19" fmla="*/ 284331 h 299233"/>
              <a:gd name="connsiteX20" fmla="*/ 75182 w 254310"/>
              <a:gd name="connsiteY20" fmla="*/ 269415 h 299233"/>
              <a:gd name="connsiteX21" fmla="*/ 63267 w 254310"/>
              <a:gd name="connsiteY21" fmla="*/ 269437 h 299233"/>
              <a:gd name="connsiteX22" fmla="*/ 59706 w 254310"/>
              <a:gd name="connsiteY22" fmla="*/ 265746 h 299233"/>
              <a:gd name="connsiteX23" fmla="*/ 59706 w 254310"/>
              <a:gd name="connsiteY23" fmla="*/ 168245 h 299233"/>
              <a:gd name="connsiteX24" fmla="*/ 63440 w 254310"/>
              <a:gd name="connsiteY24" fmla="*/ 164381 h 299233"/>
              <a:gd name="connsiteX25" fmla="*/ 235994 w 254310"/>
              <a:gd name="connsiteY25" fmla="*/ 164467 h 299233"/>
              <a:gd name="connsiteX26" fmla="*/ 240548 w 254310"/>
              <a:gd name="connsiteY26" fmla="*/ 164381 h 299233"/>
              <a:gd name="connsiteX27" fmla="*/ 250823 w 254310"/>
              <a:gd name="connsiteY27" fmla="*/ 159092 h 299233"/>
              <a:gd name="connsiteX28" fmla="*/ 250542 w 254310"/>
              <a:gd name="connsiteY28" fmla="*/ 139471 h 299233"/>
              <a:gd name="connsiteX29" fmla="*/ 228374 w 254310"/>
              <a:gd name="connsiteY29" fmla="*/ 147091 h 299233"/>
              <a:gd name="connsiteX30" fmla="*/ 69311 w 254310"/>
              <a:gd name="connsiteY30" fmla="*/ 147091 h 299233"/>
              <a:gd name="connsiteX31" fmla="*/ 59749 w 254310"/>
              <a:gd name="connsiteY31" fmla="*/ 138349 h 299233"/>
              <a:gd name="connsiteX32" fmla="*/ 59749 w 254310"/>
              <a:gd name="connsiteY32" fmla="*/ 40999 h 299233"/>
              <a:gd name="connsiteX33" fmla="*/ 69311 w 254310"/>
              <a:gd name="connsiteY33" fmla="*/ 32257 h 299233"/>
              <a:gd name="connsiteX34" fmla="*/ 228374 w 254310"/>
              <a:gd name="connsiteY34" fmla="*/ 32257 h 299233"/>
              <a:gd name="connsiteX35" fmla="*/ 230166 w 254310"/>
              <a:gd name="connsiteY35" fmla="*/ 32321 h 299233"/>
              <a:gd name="connsiteX36" fmla="*/ 205191 w 254310"/>
              <a:gd name="connsiteY36" fmla="*/ 62757 h 299233"/>
              <a:gd name="connsiteX37" fmla="*/ 187901 w 254310"/>
              <a:gd name="connsiteY37" fmla="*/ 83824 h 299233"/>
              <a:gd name="connsiteX38" fmla="*/ 187901 w 254310"/>
              <a:gd name="connsiteY38" fmla="*/ 95524 h 299233"/>
              <a:gd name="connsiteX39" fmla="*/ 228763 w 254310"/>
              <a:gd name="connsiteY39" fmla="*/ 145343 h 299233"/>
              <a:gd name="connsiteX40" fmla="*/ 229842 w 254310"/>
              <a:gd name="connsiteY40" fmla="*/ 146702 h 299233"/>
              <a:gd name="connsiteX41" fmla="*/ 228309 w 254310"/>
              <a:gd name="connsiteY41" fmla="*/ 147069 h 299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4310" h="299233">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w="2099" cap="flat">
            <a:noFill/>
            <a:prstDash val="solid"/>
            <a:miter/>
          </a:ln>
        </p:spPr>
        <p:txBody>
          <a:bodyPr rtlCol="0" anchor="ctr"/>
          <a:lstStyle/>
          <a:p>
            <a:endParaRPr lang="en-IN"/>
          </a:p>
        </p:txBody>
      </p:sp>
      <p:sp>
        <p:nvSpPr>
          <p:cNvPr id="53" name="TextBox 52">
            <a:hlinkClick r:id="rId7" action="ppaction://hlinksldjump"/>
            <a:extLst>
              <a:ext uri="{FF2B5EF4-FFF2-40B4-BE49-F238E27FC236}">
                <a16:creationId xmlns:a16="http://schemas.microsoft.com/office/drawing/2014/main" id="{C74933D2-4F1B-F915-AAE3-952FB6C1A293}"/>
              </a:ext>
            </a:extLst>
          </p:cNvPr>
          <p:cNvSpPr txBox="1"/>
          <p:nvPr/>
        </p:nvSpPr>
        <p:spPr>
          <a:xfrm>
            <a:off x="777243" y="2830680"/>
            <a:ext cx="1178528" cy="276999"/>
          </a:xfrm>
          <a:prstGeom prst="rect">
            <a:avLst/>
          </a:prstGeom>
          <a:noFill/>
        </p:spPr>
        <p:txBody>
          <a:bodyPr wrap="none" rtlCol="0">
            <a:spAutoFit/>
          </a:bodyPr>
          <a:lstStyle/>
          <a:p>
            <a:r>
              <a:rPr lang="en-IN" sz="1200">
                <a:solidFill>
                  <a:srgbClr val="B4B5B2"/>
                </a:solidFill>
                <a:latin typeface="Poppins Medium" panose="00000600000000000000" pitchFamily="50" charset="0"/>
                <a:cs typeface="Poppins Medium" panose="00000600000000000000" pitchFamily="50" charset="0"/>
              </a:rPr>
              <a:t>Visualisation</a:t>
            </a:r>
          </a:p>
        </p:txBody>
      </p:sp>
      <p:grpSp>
        <p:nvGrpSpPr>
          <p:cNvPr id="54" name="Group 53">
            <a:extLst>
              <a:ext uri="{FF2B5EF4-FFF2-40B4-BE49-F238E27FC236}">
                <a16:creationId xmlns:a16="http://schemas.microsoft.com/office/drawing/2014/main" id="{233ECBCF-BDFF-9F53-F6C5-D1D2715142B8}"/>
              </a:ext>
            </a:extLst>
          </p:cNvPr>
          <p:cNvGrpSpPr/>
          <p:nvPr/>
        </p:nvGrpSpPr>
        <p:grpSpPr>
          <a:xfrm>
            <a:off x="349638" y="2830680"/>
            <a:ext cx="203671" cy="203671"/>
            <a:chOff x="5762625" y="3095625"/>
            <a:chExt cx="665130" cy="665130"/>
          </a:xfrm>
        </p:grpSpPr>
        <p:sp>
          <p:nvSpPr>
            <p:cNvPr id="55" name="Freeform: Shape 54">
              <a:hlinkClick r:id="rId7" action="ppaction://hlinksldjump"/>
              <a:extLst>
                <a:ext uri="{FF2B5EF4-FFF2-40B4-BE49-F238E27FC236}">
                  <a16:creationId xmlns:a16="http://schemas.microsoft.com/office/drawing/2014/main" id="{5D1E8A93-3C0D-A668-3844-1E64F0B38070}"/>
                </a:ext>
              </a:extLst>
            </p:cNvPr>
            <p:cNvSpPr/>
            <p:nvPr/>
          </p:nvSpPr>
          <p:spPr>
            <a:xfrm>
              <a:off x="5762625" y="3095625"/>
              <a:ext cx="665130" cy="665130"/>
            </a:xfrm>
            <a:custGeom>
              <a:avLst/>
              <a:gdLst>
                <a:gd name="connsiteX0" fmla="*/ 663035 w 665130"/>
                <a:gd name="connsiteY0" fmla="*/ 100298 h 665130"/>
                <a:gd name="connsiteX1" fmla="*/ 540639 w 665130"/>
                <a:gd name="connsiteY1" fmla="*/ 0 h 665130"/>
                <a:gd name="connsiteX2" fmla="*/ 332804 w 665130"/>
                <a:gd name="connsiteY2" fmla="*/ 0 h 665130"/>
                <a:gd name="connsiteX3" fmla="*/ 124111 w 665130"/>
                <a:gd name="connsiteY3" fmla="*/ 0 h 665130"/>
                <a:gd name="connsiteX4" fmla="*/ 0 w 665130"/>
                <a:gd name="connsiteY4" fmla="*/ 124397 h 665130"/>
                <a:gd name="connsiteX5" fmla="*/ 0 w 665130"/>
                <a:gd name="connsiteY5" fmla="*/ 540830 h 665130"/>
                <a:gd name="connsiteX6" fmla="*/ 2191 w 665130"/>
                <a:gd name="connsiteY6" fmla="*/ 565118 h 665130"/>
                <a:gd name="connsiteX7" fmla="*/ 124778 w 665130"/>
                <a:gd name="connsiteY7" fmla="*/ 665131 h 665130"/>
                <a:gd name="connsiteX8" fmla="*/ 531590 w 665130"/>
                <a:gd name="connsiteY8" fmla="*/ 665131 h 665130"/>
                <a:gd name="connsiteX9" fmla="*/ 553784 w 665130"/>
                <a:gd name="connsiteY9" fmla="*/ 663988 h 665130"/>
                <a:gd name="connsiteX10" fmla="*/ 665131 w 665130"/>
                <a:gd name="connsiteY10" fmla="*/ 540258 h 665130"/>
                <a:gd name="connsiteX11" fmla="*/ 665131 w 665130"/>
                <a:gd name="connsiteY11" fmla="*/ 124587 h 665130"/>
                <a:gd name="connsiteX12" fmla="*/ 662940 w 665130"/>
                <a:gd name="connsiteY12" fmla="*/ 100203 h 665130"/>
                <a:gd name="connsiteX13" fmla="*/ 47530 w 665130"/>
                <a:gd name="connsiteY13" fmla="*/ 126683 h 665130"/>
                <a:gd name="connsiteX14" fmla="*/ 126778 w 665130"/>
                <a:gd name="connsiteY14" fmla="*/ 47530 h 665130"/>
                <a:gd name="connsiteX15" fmla="*/ 538734 w 665130"/>
                <a:gd name="connsiteY15" fmla="*/ 47530 h 665130"/>
                <a:gd name="connsiteX16" fmla="*/ 617696 w 665130"/>
                <a:gd name="connsiteY16" fmla="*/ 126206 h 665130"/>
                <a:gd name="connsiteX17" fmla="*/ 617696 w 665130"/>
                <a:gd name="connsiteY17" fmla="*/ 438626 h 665130"/>
                <a:gd name="connsiteX18" fmla="*/ 617696 w 665130"/>
                <a:gd name="connsiteY18" fmla="*/ 446246 h 665130"/>
                <a:gd name="connsiteX19" fmla="*/ 513779 w 665130"/>
                <a:gd name="connsiteY19" fmla="*/ 342233 h 665130"/>
                <a:gd name="connsiteX20" fmla="*/ 496729 w 665130"/>
                <a:gd name="connsiteY20" fmla="*/ 332708 h 665130"/>
                <a:gd name="connsiteX21" fmla="*/ 475583 w 665130"/>
                <a:gd name="connsiteY21" fmla="*/ 341281 h 665130"/>
                <a:gd name="connsiteX22" fmla="*/ 382810 w 665130"/>
                <a:gd name="connsiteY22" fmla="*/ 434340 h 665130"/>
                <a:gd name="connsiteX23" fmla="*/ 372713 w 665130"/>
                <a:gd name="connsiteY23" fmla="*/ 434340 h 665130"/>
                <a:gd name="connsiteX24" fmla="*/ 174974 w 665130"/>
                <a:gd name="connsiteY24" fmla="*/ 236411 h 665130"/>
                <a:gd name="connsiteX25" fmla="*/ 134207 w 665130"/>
                <a:gd name="connsiteY25" fmla="*/ 236220 h 665130"/>
                <a:gd name="connsiteX26" fmla="*/ 48673 w 665130"/>
                <a:gd name="connsiteY26" fmla="*/ 321755 h 665130"/>
                <a:gd name="connsiteX27" fmla="*/ 47625 w 665130"/>
                <a:gd name="connsiteY27" fmla="*/ 315182 h 665130"/>
                <a:gd name="connsiteX28" fmla="*/ 47625 w 665130"/>
                <a:gd name="connsiteY28" fmla="*/ 126683 h 665130"/>
                <a:gd name="connsiteX29" fmla="*/ 487299 w 665130"/>
                <a:gd name="connsiteY29" fmla="*/ 617696 h 665130"/>
                <a:gd name="connsiteX30" fmla="*/ 356711 w 665130"/>
                <a:gd name="connsiteY30" fmla="*/ 617696 h 665130"/>
                <a:gd name="connsiteX31" fmla="*/ 125825 w 665130"/>
                <a:gd name="connsiteY31" fmla="*/ 617696 h 665130"/>
                <a:gd name="connsiteX32" fmla="*/ 48387 w 665130"/>
                <a:gd name="connsiteY32" fmla="*/ 552355 h 665130"/>
                <a:gd name="connsiteX33" fmla="*/ 47625 w 665130"/>
                <a:gd name="connsiteY33" fmla="*/ 540544 h 665130"/>
                <a:gd name="connsiteX34" fmla="*/ 47530 w 665130"/>
                <a:gd name="connsiteY34" fmla="*/ 395764 h 665130"/>
                <a:gd name="connsiteX35" fmla="*/ 52007 w 665130"/>
                <a:gd name="connsiteY35" fmla="*/ 385572 h 665130"/>
                <a:gd name="connsiteX36" fmla="*/ 149638 w 665130"/>
                <a:gd name="connsiteY36" fmla="*/ 287941 h 665130"/>
                <a:gd name="connsiteX37" fmla="*/ 159258 w 665130"/>
                <a:gd name="connsiteY37" fmla="*/ 287560 h 665130"/>
                <a:gd name="connsiteX38" fmla="*/ 484537 w 665130"/>
                <a:gd name="connsiteY38" fmla="*/ 613124 h 665130"/>
                <a:gd name="connsiteX39" fmla="*/ 488347 w 665130"/>
                <a:gd name="connsiteY39" fmla="*/ 616363 h 665130"/>
                <a:gd name="connsiteX40" fmla="*/ 487394 w 665130"/>
                <a:gd name="connsiteY40" fmla="*/ 617792 h 665130"/>
                <a:gd name="connsiteX41" fmla="*/ 597503 w 665130"/>
                <a:gd name="connsiteY41" fmla="*/ 593217 h 665130"/>
                <a:gd name="connsiteX42" fmla="*/ 560451 w 665130"/>
                <a:gd name="connsiteY42" fmla="*/ 615220 h 665130"/>
                <a:gd name="connsiteX43" fmla="*/ 551307 w 665130"/>
                <a:gd name="connsiteY43" fmla="*/ 612934 h 665130"/>
                <a:gd name="connsiteX44" fmla="*/ 414909 w 665130"/>
                <a:gd name="connsiteY44" fmla="*/ 476536 h 665130"/>
                <a:gd name="connsiteX45" fmla="*/ 414814 w 665130"/>
                <a:gd name="connsiteY45" fmla="*/ 469201 h 665130"/>
                <a:gd name="connsiteX46" fmla="*/ 490347 w 665130"/>
                <a:gd name="connsiteY46" fmla="*/ 393668 h 665130"/>
                <a:gd name="connsiteX47" fmla="*/ 497872 w 665130"/>
                <a:gd name="connsiteY47" fmla="*/ 393478 h 665130"/>
                <a:gd name="connsiteX48" fmla="*/ 614839 w 665130"/>
                <a:gd name="connsiteY48" fmla="*/ 510540 h 665130"/>
                <a:gd name="connsiteX49" fmla="*/ 617792 w 665130"/>
                <a:gd name="connsiteY49" fmla="*/ 517684 h 665130"/>
                <a:gd name="connsiteX50" fmla="*/ 617792 w 665130"/>
                <a:gd name="connsiteY50" fmla="*/ 534734 h 665130"/>
                <a:gd name="connsiteX51" fmla="*/ 597599 w 665130"/>
                <a:gd name="connsiteY51" fmla="*/ 593312 h 665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65130" h="66513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w="9525" cap="flat">
              <a:noFill/>
              <a:prstDash val="solid"/>
              <a:miter/>
            </a:ln>
          </p:spPr>
          <p:txBody>
            <a:bodyPr rtlCol="0" anchor="ctr"/>
            <a:lstStyle/>
            <a:p>
              <a:endParaRPr lang="en-IN"/>
            </a:p>
          </p:txBody>
        </p:sp>
        <p:sp>
          <p:nvSpPr>
            <p:cNvPr id="58" name="Freeform: Shape 57">
              <a:hlinkClick r:id="rId7" action="ppaction://hlinksldjump"/>
              <a:extLst>
                <a:ext uri="{FF2B5EF4-FFF2-40B4-BE49-F238E27FC236}">
                  <a16:creationId xmlns:a16="http://schemas.microsoft.com/office/drawing/2014/main" id="{E59D1B55-2819-5BC5-24F7-C4DA8A442212}"/>
                </a:ext>
              </a:extLst>
            </p:cNvPr>
            <p:cNvSpPr/>
            <p:nvPr/>
          </p:nvSpPr>
          <p:spPr>
            <a:xfrm>
              <a:off x="6166578" y="3190683"/>
              <a:ext cx="166213" cy="166307"/>
            </a:xfrm>
            <a:custGeom>
              <a:avLst/>
              <a:gdLst>
                <a:gd name="connsiteX0" fmla="*/ 83345 w 166213"/>
                <a:gd name="connsiteY0" fmla="*/ 166307 h 166307"/>
                <a:gd name="connsiteX1" fmla="*/ 166213 w 166213"/>
                <a:gd name="connsiteY1" fmla="*/ 83821 h 166307"/>
                <a:gd name="connsiteX2" fmla="*/ 83250 w 166213"/>
                <a:gd name="connsiteY2" fmla="*/ 1 h 166307"/>
                <a:gd name="connsiteX3" fmla="*/ 2 w 166213"/>
                <a:gd name="connsiteY3" fmla="*/ 82011 h 166307"/>
                <a:gd name="connsiteX4" fmla="*/ 83345 w 166213"/>
                <a:gd name="connsiteY4" fmla="*/ 166212 h 166307"/>
                <a:gd name="connsiteX5" fmla="*/ 82869 w 166213"/>
                <a:gd name="connsiteY5" fmla="*/ 47530 h 166307"/>
                <a:gd name="connsiteX6" fmla="*/ 118683 w 166213"/>
                <a:gd name="connsiteY6" fmla="*/ 83344 h 166307"/>
                <a:gd name="connsiteX7" fmla="*/ 83250 w 166213"/>
                <a:gd name="connsiteY7" fmla="*/ 118777 h 166307"/>
                <a:gd name="connsiteX8" fmla="*/ 47436 w 166213"/>
                <a:gd name="connsiteY8" fmla="*/ 82963 h 166307"/>
                <a:gd name="connsiteX9" fmla="*/ 82869 w 166213"/>
                <a:gd name="connsiteY9" fmla="*/ 47530 h 16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213" h="166307">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w="9525" cap="flat">
              <a:noFill/>
              <a:prstDash val="solid"/>
              <a:miter/>
            </a:ln>
          </p:spPr>
          <p:txBody>
            <a:bodyPr rtlCol="0" anchor="ctr"/>
            <a:lstStyle/>
            <a:p>
              <a:endParaRPr lang="en-IN"/>
            </a:p>
          </p:txBody>
        </p:sp>
      </p:grpSp>
      <p:pic>
        <p:nvPicPr>
          <p:cNvPr id="68" name="Picture 67" descr="A person in a blue suit&#10;&#10;Description automatically generated">
            <a:extLst>
              <a:ext uri="{FF2B5EF4-FFF2-40B4-BE49-F238E27FC236}">
                <a16:creationId xmlns:a16="http://schemas.microsoft.com/office/drawing/2014/main" id="{396946F0-D163-8FEB-8369-5F0C4B8FB5E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74287" y="3218495"/>
            <a:ext cx="1331961" cy="133196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0" name="Picture 89" descr="A person with short hair&#10;&#10;Description automatically generated">
            <a:extLst>
              <a:ext uri="{FF2B5EF4-FFF2-40B4-BE49-F238E27FC236}">
                <a16:creationId xmlns:a16="http://schemas.microsoft.com/office/drawing/2014/main" id="{5978C465-5E37-2DBC-F18C-977A77047C8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73657" y="3218495"/>
            <a:ext cx="1314662" cy="131466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1" name="Picture 90" descr="A person in a suit&#10;&#10;Description automatically generated">
            <a:extLst>
              <a:ext uri="{FF2B5EF4-FFF2-40B4-BE49-F238E27FC236}">
                <a16:creationId xmlns:a16="http://schemas.microsoft.com/office/drawing/2014/main" id="{B1B2CE63-3DEE-122D-08BB-E2633B9841F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83901" y="3218495"/>
            <a:ext cx="1314661" cy="131466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3" name="Picture 92" descr="A person with blue hair and red tie&#10;&#10;Description automatically generated">
            <a:extLst>
              <a:ext uri="{FF2B5EF4-FFF2-40B4-BE49-F238E27FC236}">
                <a16:creationId xmlns:a16="http://schemas.microsoft.com/office/drawing/2014/main" id="{D973B2DF-95DC-44D6-2CB5-01FFA235473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160766" y="3218496"/>
            <a:ext cx="1314661" cy="131466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5" name="Rectangle: Rounded Corners 94">
            <a:extLst>
              <a:ext uri="{FF2B5EF4-FFF2-40B4-BE49-F238E27FC236}">
                <a16:creationId xmlns:a16="http://schemas.microsoft.com/office/drawing/2014/main" id="{AE8A85A0-DA09-809F-DC56-CAD3DE88F157}"/>
              </a:ext>
            </a:extLst>
          </p:cNvPr>
          <p:cNvSpPr/>
          <p:nvPr/>
        </p:nvSpPr>
        <p:spPr>
          <a:xfrm>
            <a:off x="10704212" y="192237"/>
            <a:ext cx="1363509" cy="297947"/>
          </a:xfrm>
          <a:prstGeom prst="roundRect">
            <a:avLst>
              <a:gd name="adj" fmla="val 50000"/>
            </a:avLst>
          </a:prstGeom>
          <a:solidFill>
            <a:srgbClr val="0A08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TextBox 95">
            <a:extLst>
              <a:ext uri="{FF2B5EF4-FFF2-40B4-BE49-F238E27FC236}">
                <a16:creationId xmlns:a16="http://schemas.microsoft.com/office/drawing/2014/main" id="{577B469F-7561-496D-D078-E9CB239A4D1E}"/>
              </a:ext>
            </a:extLst>
          </p:cNvPr>
          <p:cNvSpPr txBox="1"/>
          <p:nvPr/>
        </p:nvSpPr>
        <p:spPr>
          <a:xfrm>
            <a:off x="10977260" y="209139"/>
            <a:ext cx="857927" cy="276999"/>
          </a:xfrm>
          <a:prstGeom prst="rect">
            <a:avLst/>
          </a:prstGeom>
          <a:noFill/>
        </p:spPr>
        <p:txBody>
          <a:bodyPr wrap="none" rtlCol="0">
            <a:spAutoFit/>
          </a:bodyPr>
          <a:lstStyle/>
          <a:p>
            <a:r>
              <a:rPr lang="en-IN" sz="1200" b="1">
                <a:solidFill>
                  <a:schemeClr val="bg1"/>
                </a:solidFill>
                <a:latin typeface="Poppins Medium" panose="00000600000000000000" pitchFamily="50" charset="0"/>
                <a:cs typeface="Poppins Medium" panose="00000600000000000000" pitchFamily="50" charset="0"/>
              </a:rPr>
              <a:t>GROUP 4</a:t>
            </a:r>
          </a:p>
        </p:txBody>
      </p:sp>
      <p:sp>
        <p:nvSpPr>
          <p:cNvPr id="97" name="Oval 96">
            <a:extLst>
              <a:ext uri="{FF2B5EF4-FFF2-40B4-BE49-F238E27FC236}">
                <a16:creationId xmlns:a16="http://schemas.microsoft.com/office/drawing/2014/main" id="{E981FD91-E192-06EF-A18F-53D3544107D2}"/>
              </a:ext>
            </a:extLst>
          </p:cNvPr>
          <p:cNvSpPr/>
          <p:nvPr/>
        </p:nvSpPr>
        <p:spPr>
          <a:xfrm>
            <a:off x="10741700" y="220124"/>
            <a:ext cx="238127" cy="238127"/>
          </a:xfrm>
          <a:prstGeom prst="ellipse">
            <a:avLst/>
          </a:prstGeom>
          <a:solidFill>
            <a:srgbClr val="55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Graphic 78">
            <a:extLst>
              <a:ext uri="{FF2B5EF4-FFF2-40B4-BE49-F238E27FC236}">
                <a16:creationId xmlns:a16="http://schemas.microsoft.com/office/drawing/2014/main" id="{ABCA7634-B22C-6B2E-CACE-BC23DDF3BA52}"/>
              </a:ext>
            </a:extLst>
          </p:cNvPr>
          <p:cNvSpPr/>
          <p:nvPr/>
        </p:nvSpPr>
        <p:spPr>
          <a:xfrm>
            <a:off x="10802731" y="275164"/>
            <a:ext cx="116064" cy="12804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bg1"/>
          </a:solidFill>
          <a:ln w="6016" cap="flat">
            <a:noFill/>
            <a:prstDash val="solid"/>
            <a:miter/>
          </a:ln>
        </p:spPr>
        <p:txBody>
          <a:bodyPr rtlCol="0" anchor="ctr"/>
          <a:lstStyle/>
          <a:p>
            <a:endParaRPr lang="en-IN"/>
          </a:p>
        </p:txBody>
      </p:sp>
      <p:sp>
        <p:nvSpPr>
          <p:cNvPr id="99" name="Isosceles Triangle 98">
            <a:extLst>
              <a:ext uri="{FF2B5EF4-FFF2-40B4-BE49-F238E27FC236}">
                <a16:creationId xmlns:a16="http://schemas.microsoft.com/office/drawing/2014/main" id="{D3C0686C-133E-1A7C-699A-604E8F93936D}"/>
              </a:ext>
            </a:extLst>
          </p:cNvPr>
          <p:cNvSpPr/>
          <p:nvPr/>
        </p:nvSpPr>
        <p:spPr>
          <a:xfrm rot="3600000">
            <a:off x="11858946" y="286368"/>
            <a:ext cx="86542" cy="746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hlinkClick r:id="rId12" action="ppaction://hlinksldjump"/>
            <a:extLst>
              <a:ext uri="{FF2B5EF4-FFF2-40B4-BE49-F238E27FC236}">
                <a16:creationId xmlns:a16="http://schemas.microsoft.com/office/drawing/2014/main" id="{76E3DA69-4F09-C905-8485-239086DC3804}"/>
              </a:ext>
            </a:extLst>
          </p:cNvPr>
          <p:cNvSpPr txBox="1"/>
          <p:nvPr/>
        </p:nvSpPr>
        <p:spPr>
          <a:xfrm>
            <a:off x="787640" y="4012357"/>
            <a:ext cx="989373" cy="276999"/>
          </a:xfrm>
          <a:prstGeom prst="rect">
            <a:avLst/>
          </a:prstGeom>
          <a:noFill/>
        </p:spPr>
        <p:txBody>
          <a:bodyPr wrap="none" rtlCol="0">
            <a:spAutoFit/>
          </a:bodyPr>
          <a:lstStyle/>
          <a:p>
            <a:r>
              <a:rPr lang="en-IN" sz="1200">
                <a:solidFill>
                  <a:srgbClr val="B4B5B2"/>
                </a:solidFill>
                <a:latin typeface="Poppins Medium" panose="00000600000000000000" pitchFamily="50" charset="0"/>
                <a:cs typeface="Poppins Medium" panose="00000600000000000000" pitchFamily="50" charset="0"/>
              </a:rPr>
              <a:t>Thank You</a:t>
            </a:r>
          </a:p>
        </p:txBody>
      </p:sp>
      <p:grpSp>
        <p:nvGrpSpPr>
          <p:cNvPr id="32" name="Group 31">
            <a:extLst>
              <a:ext uri="{FF2B5EF4-FFF2-40B4-BE49-F238E27FC236}">
                <a16:creationId xmlns:a16="http://schemas.microsoft.com/office/drawing/2014/main" id="{68082679-1E83-54DA-4DBA-D90095971E24}"/>
              </a:ext>
            </a:extLst>
          </p:cNvPr>
          <p:cNvGrpSpPr/>
          <p:nvPr/>
        </p:nvGrpSpPr>
        <p:grpSpPr>
          <a:xfrm>
            <a:off x="349638" y="4038527"/>
            <a:ext cx="207664" cy="207733"/>
            <a:chOff x="6124575" y="3380359"/>
            <a:chExt cx="468618" cy="468774"/>
          </a:xfrm>
        </p:grpSpPr>
        <p:sp>
          <p:nvSpPr>
            <p:cNvPr id="33" name="Freeform: Shape 32">
              <a:hlinkClick r:id="rId12" action="ppaction://hlinksldjump"/>
              <a:extLst>
                <a:ext uri="{FF2B5EF4-FFF2-40B4-BE49-F238E27FC236}">
                  <a16:creationId xmlns:a16="http://schemas.microsoft.com/office/drawing/2014/main" id="{CC6A9B76-E3E5-2056-63EB-76359FA3B463}"/>
                </a:ext>
              </a:extLst>
            </p:cNvPr>
            <p:cNvSpPr/>
            <p:nvPr/>
          </p:nvSpPr>
          <p:spPr>
            <a:xfrm>
              <a:off x="6124575" y="3380359"/>
              <a:ext cx="468618" cy="468774"/>
            </a:xfrm>
            <a:custGeom>
              <a:avLst/>
              <a:gdLst>
                <a:gd name="connsiteX0" fmla="*/ 468523 w 468618"/>
                <a:gd name="connsiteY0" fmla="*/ 56377 h 468774"/>
                <a:gd name="connsiteX1" fmla="*/ 467951 w 468618"/>
                <a:gd name="connsiteY1" fmla="*/ 47138 h 468774"/>
                <a:gd name="connsiteX2" fmla="*/ 412706 w 468618"/>
                <a:gd name="connsiteY2" fmla="*/ 85 h 468774"/>
                <a:gd name="connsiteX3" fmla="*/ 349270 w 468618"/>
                <a:gd name="connsiteY3" fmla="*/ 85 h 468774"/>
                <a:gd name="connsiteX4" fmla="*/ 290691 w 468618"/>
                <a:gd name="connsiteY4" fmla="*/ 85 h 468774"/>
                <a:gd name="connsiteX5" fmla="*/ 211538 w 468618"/>
                <a:gd name="connsiteY5" fmla="*/ 32946 h 468774"/>
                <a:gd name="connsiteX6" fmla="*/ 17800 w 468618"/>
                <a:gd name="connsiteY6" fmla="*/ 227065 h 468774"/>
                <a:gd name="connsiteX7" fmla="*/ 17705 w 468618"/>
                <a:gd name="connsiteY7" fmla="*/ 307837 h 468774"/>
                <a:gd name="connsiteX8" fmla="*/ 160484 w 468618"/>
                <a:gd name="connsiteY8" fmla="*/ 450808 h 468774"/>
                <a:gd name="connsiteX9" fmla="*/ 241542 w 468618"/>
                <a:gd name="connsiteY9" fmla="*/ 450808 h 468774"/>
                <a:gd name="connsiteX10" fmla="*/ 435947 w 468618"/>
                <a:gd name="connsiteY10" fmla="*/ 256688 h 468774"/>
                <a:gd name="connsiteX11" fmla="*/ 468618 w 468618"/>
                <a:gd name="connsiteY11" fmla="*/ 177916 h 468774"/>
                <a:gd name="connsiteX12" fmla="*/ 468618 w 468618"/>
                <a:gd name="connsiteY12" fmla="*/ 56377 h 468774"/>
                <a:gd name="connsiteX13" fmla="*/ 409944 w 468618"/>
                <a:gd name="connsiteY13" fmla="*/ 230875 h 468774"/>
                <a:gd name="connsiteX14" fmla="*/ 215920 w 468618"/>
                <a:gd name="connsiteY14" fmla="*/ 424709 h 468774"/>
                <a:gd name="connsiteX15" fmla="*/ 186202 w 468618"/>
                <a:gd name="connsiteY15" fmla="*/ 424709 h 468774"/>
                <a:gd name="connsiteX16" fmla="*/ 44851 w 468618"/>
                <a:gd name="connsiteY16" fmla="*/ 283168 h 468774"/>
                <a:gd name="connsiteX17" fmla="*/ 44851 w 468618"/>
                <a:gd name="connsiteY17" fmla="*/ 251735 h 468774"/>
                <a:gd name="connsiteX18" fmla="*/ 236494 w 468618"/>
                <a:gd name="connsiteY18" fmla="*/ 59711 h 468774"/>
                <a:gd name="connsiteX19" fmla="*/ 292406 w 468618"/>
                <a:gd name="connsiteY19" fmla="*/ 36565 h 468774"/>
                <a:gd name="connsiteX20" fmla="*/ 410516 w 468618"/>
                <a:gd name="connsiteY20" fmla="*/ 36565 h 468774"/>
                <a:gd name="connsiteX21" fmla="*/ 432233 w 468618"/>
                <a:gd name="connsiteY21" fmla="*/ 58473 h 468774"/>
                <a:gd name="connsiteX22" fmla="*/ 432233 w 468618"/>
                <a:gd name="connsiteY22" fmla="*/ 118957 h 468774"/>
                <a:gd name="connsiteX23" fmla="*/ 432233 w 468618"/>
                <a:gd name="connsiteY23" fmla="*/ 177059 h 468774"/>
                <a:gd name="connsiteX24" fmla="*/ 410039 w 468618"/>
                <a:gd name="connsiteY24" fmla="*/ 230875 h 46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8618" h="468774">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w="9525" cap="flat">
              <a:noFill/>
              <a:prstDash val="solid"/>
              <a:miter/>
            </a:ln>
          </p:spPr>
          <p:txBody>
            <a:bodyPr rtlCol="0" anchor="ctr"/>
            <a:lstStyle/>
            <a:p>
              <a:endParaRPr lang="en-IN"/>
            </a:p>
          </p:txBody>
        </p:sp>
        <p:sp>
          <p:nvSpPr>
            <p:cNvPr id="34" name="Freeform: Shape 33">
              <a:hlinkClick r:id="rId12" action="ppaction://hlinksldjump"/>
              <a:extLst>
                <a:ext uri="{FF2B5EF4-FFF2-40B4-BE49-F238E27FC236}">
                  <a16:creationId xmlns:a16="http://schemas.microsoft.com/office/drawing/2014/main" id="{77A28674-0850-60FF-6EE3-DAF7AC47B174}"/>
                </a:ext>
              </a:extLst>
            </p:cNvPr>
            <p:cNvSpPr/>
            <p:nvPr/>
          </p:nvSpPr>
          <p:spPr>
            <a:xfrm>
              <a:off x="6405646" y="3456453"/>
              <a:ext cx="109824" cy="109728"/>
            </a:xfrm>
            <a:custGeom>
              <a:avLst/>
              <a:gdLst>
                <a:gd name="connsiteX0" fmla="*/ 55055 w 109824"/>
                <a:gd name="connsiteY0" fmla="*/ 0 h 109728"/>
                <a:gd name="connsiteX1" fmla="*/ 0 w 109824"/>
                <a:gd name="connsiteY1" fmla="*/ 54674 h 109728"/>
                <a:gd name="connsiteX2" fmla="*/ 54769 w 109824"/>
                <a:gd name="connsiteY2" fmla="*/ 109728 h 109728"/>
                <a:gd name="connsiteX3" fmla="*/ 109823 w 109824"/>
                <a:gd name="connsiteY3" fmla="*/ 55055 h 109728"/>
                <a:gd name="connsiteX4" fmla="*/ 55055 w 109824"/>
                <a:gd name="connsiteY4" fmla="*/ 96 h 109728"/>
                <a:gd name="connsiteX5" fmla="*/ 54673 w 109824"/>
                <a:gd name="connsiteY5" fmla="*/ 73152 h 109728"/>
                <a:gd name="connsiteX6" fmla="*/ 36671 w 109824"/>
                <a:gd name="connsiteY6" fmla="*/ 54579 h 109728"/>
                <a:gd name="connsiteX7" fmla="*/ 55150 w 109824"/>
                <a:gd name="connsiteY7" fmla="*/ 36481 h 109728"/>
                <a:gd name="connsiteX8" fmla="*/ 73152 w 109824"/>
                <a:gd name="connsiteY8" fmla="*/ 55055 h 109728"/>
                <a:gd name="connsiteX9" fmla="*/ 54673 w 109824"/>
                <a:gd name="connsiteY9" fmla="*/ 73152 h 10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824" h="109728">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w="9525" cap="flat">
              <a:noFill/>
              <a:prstDash val="solid"/>
              <a:miter/>
            </a:ln>
          </p:spPr>
          <p:txBody>
            <a:bodyPr rtlCol="0" anchor="ctr"/>
            <a:lstStyle/>
            <a:p>
              <a:endParaRPr lang="en-IN"/>
            </a:p>
          </p:txBody>
        </p:sp>
      </p:grpSp>
      <p:sp>
        <p:nvSpPr>
          <p:cNvPr id="35" name="TextBox 34">
            <a:hlinkClick r:id="rId12" action="ppaction://hlinksldjump"/>
            <a:extLst>
              <a:ext uri="{FF2B5EF4-FFF2-40B4-BE49-F238E27FC236}">
                <a16:creationId xmlns:a16="http://schemas.microsoft.com/office/drawing/2014/main" id="{ED67213D-8712-5B32-5778-29D0E0403F58}"/>
              </a:ext>
            </a:extLst>
          </p:cNvPr>
          <p:cNvSpPr txBox="1"/>
          <p:nvPr/>
        </p:nvSpPr>
        <p:spPr>
          <a:xfrm>
            <a:off x="760168" y="3645618"/>
            <a:ext cx="1051891" cy="276999"/>
          </a:xfrm>
          <a:prstGeom prst="rect">
            <a:avLst/>
          </a:prstGeom>
          <a:noFill/>
        </p:spPr>
        <p:txBody>
          <a:bodyPr wrap="none" rtlCol="0">
            <a:spAutoFit/>
          </a:bodyPr>
          <a:lstStyle/>
          <a:p>
            <a:r>
              <a:rPr lang="en-IN" sz="1200">
                <a:solidFill>
                  <a:srgbClr val="B4B5B2"/>
                </a:solidFill>
                <a:latin typeface="Poppins Medium" panose="00000600000000000000" pitchFamily="50" charset="0"/>
                <a:cs typeface="Poppins Medium" panose="00000600000000000000" pitchFamily="50" charset="0"/>
              </a:rPr>
              <a:t>Conclusion</a:t>
            </a:r>
          </a:p>
        </p:txBody>
      </p:sp>
      <p:sp>
        <p:nvSpPr>
          <p:cNvPr id="36" name="TextBox 35">
            <a:hlinkClick r:id="rId12" action="ppaction://hlinksldjump"/>
            <a:extLst>
              <a:ext uri="{FF2B5EF4-FFF2-40B4-BE49-F238E27FC236}">
                <a16:creationId xmlns:a16="http://schemas.microsoft.com/office/drawing/2014/main" id="{D305CB2E-84A4-D0E8-2C46-35B3FF3C3716}"/>
              </a:ext>
            </a:extLst>
          </p:cNvPr>
          <p:cNvSpPr txBox="1"/>
          <p:nvPr/>
        </p:nvSpPr>
        <p:spPr>
          <a:xfrm>
            <a:off x="777243" y="3255275"/>
            <a:ext cx="1051891" cy="276999"/>
          </a:xfrm>
          <a:prstGeom prst="rect">
            <a:avLst/>
          </a:prstGeom>
          <a:noFill/>
        </p:spPr>
        <p:txBody>
          <a:bodyPr wrap="none" rtlCol="0">
            <a:spAutoFit/>
          </a:bodyPr>
          <a:lstStyle/>
          <a:p>
            <a:r>
              <a:rPr lang="en-IN" sz="1200">
                <a:solidFill>
                  <a:srgbClr val="B4B5B2"/>
                </a:solidFill>
                <a:latin typeface="Poppins Medium" panose="00000600000000000000" pitchFamily="50" charset="0"/>
                <a:cs typeface="Poppins Medium" panose="00000600000000000000" pitchFamily="50" charset="0"/>
              </a:rPr>
              <a:t>Experiment</a:t>
            </a:r>
          </a:p>
        </p:txBody>
      </p:sp>
      <p:pic>
        <p:nvPicPr>
          <p:cNvPr id="37" name="Graphic 36" descr="Presentation with pie chart with solid fill">
            <a:extLst>
              <a:ext uri="{FF2B5EF4-FFF2-40B4-BE49-F238E27FC236}">
                <a16:creationId xmlns:a16="http://schemas.microsoft.com/office/drawing/2014/main" id="{1CDDF2CF-089C-B4B6-FFA8-5973466DC77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85099" y="3617108"/>
            <a:ext cx="351374" cy="351374"/>
          </a:xfrm>
          <a:prstGeom prst="rect">
            <a:avLst/>
          </a:prstGeom>
        </p:spPr>
      </p:pic>
      <p:pic>
        <p:nvPicPr>
          <p:cNvPr id="39" name="Graphic 38" descr="Scientist male with solid fill">
            <a:extLst>
              <a:ext uri="{FF2B5EF4-FFF2-40B4-BE49-F238E27FC236}">
                <a16:creationId xmlns:a16="http://schemas.microsoft.com/office/drawing/2014/main" id="{9E761AE0-AD7E-410B-42F3-67F41D6BD15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04447" y="3191320"/>
            <a:ext cx="340954" cy="340954"/>
          </a:xfrm>
          <a:prstGeom prst="rect">
            <a:avLst/>
          </a:prstGeom>
        </p:spPr>
      </p:pic>
    </p:spTree>
    <p:extLst>
      <p:ext uri="{BB962C8B-B14F-4D97-AF65-F5344CB8AC3E}">
        <p14:creationId xmlns:p14="http://schemas.microsoft.com/office/powerpoint/2010/main" val="2124907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5C1F55"/>
            </a:gs>
            <a:gs pos="31000">
              <a:srgbClr val="121212"/>
            </a:gs>
          </a:gsLst>
          <a:lin ang="5400000" scaled="1"/>
        </a:gradFill>
        <a:effectLst/>
      </p:bgPr>
    </p:bg>
    <p:spTree>
      <p:nvGrpSpPr>
        <p:cNvPr id="1" name="">
          <a:extLst>
            <a:ext uri="{FF2B5EF4-FFF2-40B4-BE49-F238E27FC236}">
              <a16:creationId xmlns:a16="http://schemas.microsoft.com/office/drawing/2014/main" id="{E2FE11E6-3786-B13E-3091-94398AE6C9A4}"/>
            </a:ext>
          </a:extLst>
        </p:cNvPr>
        <p:cNvGrpSpPr/>
        <p:nvPr/>
      </p:nvGrpSpPr>
      <p:grpSpPr>
        <a:xfrm>
          <a:off x="0" y="0"/>
          <a:ext cx="0" cy="0"/>
          <a:chOff x="0" y="0"/>
          <a:chExt cx="0" cy="0"/>
        </a:xfrm>
      </p:grpSpPr>
      <p:sp>
        <p:nvSpPr>
          <p:cNvPr id="77" name="Freeform: Shape 76">
            <a:extLst>
              <a:ext uri="{FF2B5EF4-FFF2-40B4-BE49-F238E27FC236}">
                <a16:creationId xmlns:a16="http://schemas.microsoft.com/office/drawing/2014/main" id="{08C87977-7058-042A-7581-F2ACD44BB980}"/>
              </a:ext>
            </a:extLst>
          </p:cNvPr>
          <p:cNvSpPr/>
          <p:nvPr/>
        </p:nvSpPr>
        <p:spPr>
          <a:xfrm>
            <a:off x="3132366" y="1731170"/>
            <a:ext cx="3562142" cy="4397871"/>
          </a:xfrm>
          <a:custGeom>
            <a:avLst/>
            <a:gdLst>
              <a:gd name="connsiteX0" fmla="*/ 125128 w 1905111"/>
              <a:gd name="connsiteY0" fmla="*/ 0 h 2946398"/>
              <a:gd name="connsiteX1" fmla="*/ 1779983 w 1905111"/>
              <a:gd name="connsiteY1" fmla="*/ 0 h 2946398"/>
              <a:gd name="connsiteX2" fmla="*/ 1905111 w 1905111"/>
              <a:gd name="connsiteY2" fmla="*/ 164371 h 2946398"/>
              <a:gd name="connsiteX3" fmla="*/ 1905111 w 1905111"/>
              <a:gd name="connsiteY3" fmla="*/ 660372 h 2946398"/>
              <a:gd name="connsiteX4" fmla="*/ 1905111 w 1905111"/>
              <a:gd name="connsiteY4" fmla="*/ 867479 h 2946398"/>
              <a:gd name="connsiteX5" fmla="*/ 1905111 w 1905111"/>
              <a:gd name="connsiteY5" fmla="*/ 2821270 h 2946398"/>
              <a:gd name="connsiteX6" fmla="*/ 1779983 w 1905111"/>
              <a:gd name="connsiteY6" fmla="*/ 2946398 h 2946398"/>
              <a:gd name="connsiteX7" fmla="*/ 125128 w 1905111"/>
              <a:gd name="connsiteY7" fmla="*/ 2946398 h 2946398"/>
              <a:gd name="connsiteX8" fmla="*/ 0 w 1905111"/>
              <a:gd name="connsiteY8" fmla="*/ 2821270 h 2946398"/>
              <a:gd name="connsiteX9" fmla="*/ 0 w 1905111"/>
              <a:gd name="connsiteY9" fmla="*/ 867479 h 2946398"/>
              <a:gd name="connsiteX10" fmla="*/ 0 w 1905111"/>
              <a:gd name="connsiteY10" fmla="*/ 660372 h 2946398"/>
              <a:gd name="connsiteX11" fmla="*/ 0 w 1905111"/>
              <a:gd name="connsiteY11" fmla="*/ 164371 h 2946398"/>
              <a:gd name="connsiteX12" fmla="*/ 125128 w 1905111"/>
              <a:gd name="connsiteY12" fmla="*/ 0 h 294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111" h="2946398">
                <a:moveTo>
                  <a:pt x="125128" y="0"/>
                </a:moveTo>
                <a:lnTo>
                  <a:pt x="1779983" y="0"/>
                </a:lnTo>
                <a:cubicBezTo>
                  <a:pt x="1849089" y="0"/>
                  <a:pt x="1905111" y="73592"/>
                  <a:pt x="1905111" y="164371"/>
                </a:cubicBezTo>
                <a:lnTo>
                  <a:pt x="1905111" y="660372"/>
                </a:lnTo>
                <a:lnTo>
                  <a:pt x="1905111" y="867479"/>
                </a:lnTo>
                <a:lnTo>
                  <a:pt x="1905111" y="2821270"/>
                </a:lnTo>
                <a:cubicBezTo>
                  <a:pt x="1905111" y="2890376"/>
                  <a:pt x="1849089" y="2946398"/>
                  <a:pt x="1779983" y="2946398"/>
                </a:cubicBezTo>
                <a:lnTo>
                  <a:pt x="125128" y="2946398"/>
                </a:lnTo>
                <a:cubicBezTo>
                  <a:pt x="56022" y="2946398"/>
                  <a:pt x="0" y="2890376"/>
                  <a:pt x="0" y="2821270"/>
                </a:cubicBezTo>
                <a:lnTo>
                  <a:pt x="0" y="867479"/>
                </a:lnTo>
                <a:lnTo>
                  <a:pt x="0" y="660372"/>
                </a:lnTo>
                <a:lnTo>
                  <a:pt x="0" y="164371"/>
                </a:lnTo>
                <a:cubicBezTo>
                  <a:pt x="0" y="73592"/>
                  <a:pt x="56022" y="0"/>
                  <a:pt x="125128" y="0"/>
                </a:cubicBezTo>
                <a:close/>
              </a:path>
            </a:pathLst>
          </a:cu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Freeform: Shape 77">
            <a:extLst>
              <a:ext uri="{FF2B5EF4-FFF2-40B4-BE49-F238E27FC236}">
                <a16:creationId xmlns:a16="http://schemas.microsoft.com/office/drawing/2014/main" id="{421E5E36-4A56-4F5D-0ABA-C2B5B1EDD692}"/>
              </a:ext>
            </a:extLst>
          </p:cNvPr>
          <p:cNvSpPr/>
          <p:nvPr/>
        </p:nvSpPr>
        <p:spPr>
          <a:xfrm>
            <a:off x="6989290" y="1649002"/>
            <a:ext cx="4966868" cy="4480041"/>
          </a:xfrm>
          <a:custGeom>
            <a:avLst/>
            <a:gdLst>
              <a:gd name="connsiteX0" fmla="*/ 125128 w 1905111"/>
              <a:gd name="connsiteY0" fmla="*/ 0 h 2946398"/>
              <a:gd name="connsiteX1" fmla="*/ 1779983 w 1905111"/>
              <a:gd name="connsiteY1" fmla="*/ 0 h 2946398"/>
              <a:gd name="connsiteX2" fmla="*/ 1905111 w 1905111"/>
              <a:gd name="connsiteY2" fmla="*/ 164371 h 2946398"/>
              <a:gd name="connsiteX3" fmla="*/ 1905111 w 1905111"/>
              <a:gd name="connsiteY3" fmla="*/ 660372 h 2946398"/>
              <a:gd name="connsiteX4" fmla="*/ 1905111 w 1905111"/>
              <a:gd name="connsiteY4" fmla="*/ 867479 h 2946398"/>
              <a:gd name="connsiteX5" fmla="*/ 1905111 w 1905111"/>
              <a:gd name="connsiteY5" fmla="*/ 2821270 h 2946398"/>
              <a:gd name="connsiteX6" fmla="*/ 1779983 w 1905111"/>
              <a:gd name="connsiteY6" fmla="*/ 2946398 h 2946398"/>
              <a:gd name="connsiteX7" fmla="*/ 125128 w 1905111"/>
              <a:gd name="connsiteY7" fmla="*/ 2946398 h 2946398"/>
              <a:gd name="connsiteX8" fmla="*/ 0 w 1905111"/>
              <a:gd name="connsiteY8" fmla="*/ 2821270 h 2946398"/>
              <a:gd name="connsiteX9" fmla="*/ 0 w 1905111"/>
              <a:gd name="connsiteY9" fmla="*/ 867479 h 2946398"/>
              <a:gd name="connsiteX10" fmla="*/ 0 w 1905111"/>
              <a:gd name="connsiteY10" fmla="*/ 660372 h 2946398"/>
              <a:gd name="connsiteX11" fmla="*/ 0 w 1905111"/>
              <a:gd name="connsiteY11" fmla="*/ 164371 h 2946398"/>
              <a:gd name="connsiteX12" fmla="*/ 125128 w 1905111"/>
              <a:gd name="connsiteY12" fmla="*/ 0 h 294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111" h="2946398">
                <a:moveTo>
                  <a:pt x="125128" y="0"/>
                </a:moveTo>
                <a:lnTo>
                  <a:pt x="1779983" y="0"/>
                </a:lnTo>
                <a:cubicBezTo>
                  <a:pt x="1849089" y="0"/>
                  <a:pt x="1905111" y="73592"/>
                  <a:pt x="1905111" y="164371"/>
                </a:cubicBezTo>
                <a:lnTo>
                  <a:pt x="1905111" y="660372"/>
                </a:lnTo>
                <a:lnTo>
                  <a:pt x="1905111" y="867479"/>
                </a:lnTo>
                <a:lnTo>
                  <a:pt x="1905111" y="2821270"/>
                </a:lnTo>
                <a:cubicBezTo>
                  <a:pt x="1905111" y="2890376"/>
                  <a:pt x="1849089" y="2946398"/>
                  <a:pt x="1779983" y="2946398"/>
                </a:cubicBezTo>
                <a:lnTo>
                  <a:pt x="125128" y="2946398"/>
                </a:lnTo>
                <a:cubicBezTo>
                  <a:pt x="56022" y="2946398"/>
                  <a:pt x="0" y="2890376"/>
                  <a:pt x="0" y="2821270"/>
                </a:cubicBezTo>
                <a:lnTo>
                  <a:pt x="0" y="867479"/>
                </a:lnTo>
                <a:lnTo>
                  <a:pt x="0" y="660372"/>
                </a:lnTo>
                <a:lnTo>
                  <a:pt x="0" y="164371"/>
                </a:lnTo>
                <a:cubicBezTo>
                  <a:pt x="0" y="73592"/>
                  <a:pt x="56022" y="0"/>
                  <a:pt x="125128" y="0"/>
                </a:cubicBezTo>
                <a:close/>
              </a:path>
            </a:pathLst>
          </a:cu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ectangle: Rounded Corners 58">
            <a:extLst>
              <a:ext uri="{FF2B5EF4-FFF2-40B4-BE49-F238E27FC236}">
                <a16:creationId xmlns:a16="http://schemas.microsoft.com/office/drawing/2014/main" id="{6462B0ED-6146-CCD8-9F59-232DB482402F}"/>
              </a:ext>
            </a:extLst>
          </p:cNvPr>
          <p:cNvSpPr/>
          <p:nvPr/>
        </p:nvSpPr>
        <p:spPr>
          <a:xfrm>
            <a:off x="11153040" y="6400799"/>
            <a:ext cx="682147" cy="556179"/>
          </a:xfrm>
          <a:prstGeom prst="roundRect">
            <a:avLst/>
          </a:prstGeom>
          <a:solidFill>
            <a:srgbClr val="0FBE5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DA4896B-FB38-4296-37A6-495603269515}"/>
              </a:ext>
            </a:extLst>
          </p:cNvPr>
          <p:cNvSpPr>
            <a:spLocks noGrp="1" noRot="1" noMove="1" noResize="1" noEditPoints="1" noAdjustHandles="1" noChangeArrowheads="1" noChangeShapeType="1"/>
          </p:cNvSpPr>
          <p:nvPr/>
        </p:nvSpPr>
        <p:spPr>
          <a:xfrm>
            <a:off x="0" y="0"/>
            <a:ext cx="300867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2" name="TextBox 1">
            <a:hlinkClick r:id="rId2" action="ppaction://hlinksldjump"/>
            <a:extLst>
              <a:ext uri="{FF2B5EF4-FFF2-40B4-BE49-F238E27FC236}">
                <a16:creationId xmlns:a16="http://schemas.microsoft.com/office/drawing/2014/main" id="{1C7685AF-87FC-3293-5CF9-5E44A5CD4E46}"/>
              </a:ext>
            </a:extLst>
          </p:cNvPr>
          <p:cNvSpPr txBox="1"/>
          <p:nvPr/>
        </p:nvSpPr>
        <p:spPr>
          <a:xfrm>
            <a:off x="869323" y="845770"/>
            <a:ext cx="918841" cy="276999"/>
          </a:xfrm>
          <a:prstGeom prst="rect">
            <a:avLst/>
          </a:prstGeom>
          <a:noFill/>
        </p:spPr>
        <p:txBody>
          <a:bodyPr wrap="none" rtlCol="0">
            <a:spAutoFit/>
          </a:bodyPr>
          <a:lstStyle/>
          <a:p>
            <a:r>
              <a:rPr lang="en-IN" sz="1200">
                <a:solidFill>
                  <a:srgbClr val="B4B5B2"/>
                </a:solidFill>
                <a:latin typeface="Poppins Medium" panose="00000600000000000000" pitchFamily="50" charset="0"/>
                <a:cs typeface="Poppins Medium" panose="00000600000000000000" pitchFamily="50" charset="0"/>
              </a:rPr>
              <a:t>Welcome</a:t>
            </a:r>
          </a:p>
        </p:txBody>
      </p:sp>
      <p:sp>
        <p:nvSpPr>
          <p:cNvPr id="10" name="Graphic 14">
            <a:hlinkClick r:id="rId2" action="ppaction://hlinksldjump"/>
            <a:extLst>
              <a:ext uri="{FF2B5EF4-FFF2-40B4-BE49-F238E27FC236}">
                <a16:creationId xmlns:a16="http://schemas.microsoft.com/office/drawing/2014/main" id="{6DE84AD3-7EEA-09D7-D4FE-A1DD7B1DDAD8}"/>
              </a:ext>
            </a:extLst>
          </p:cNvPr>
          <p:cNvSpPr/>
          <p:nvPr/>
        </p:nvSpPr>
        <p:spPr>
          <a:xfrm>
            <a:off x="400079" y="837919"/>
            <a:ext cx="205404" cy="204111"/>
          </a:xfrm>
          <a:custGeom>
            <a:avLst/>
            <a:gdLst>
              <a:gd name="connsiteX0" fmla="*/ 535467 w 535484"/>
              <a:gd name="connsiteY0" fmla="*/ 325659 h 532115"/>
              <a:gd name="connsiteX1" fmla="*/ 535467 w 535484"/>
              <a:gd name="connsiteY1" fmla="*/ 468764 h 532115"/>
              <a:gd name="connsiteX2" fmla="*/ 472362 w 535484"/>
              <a:gd name="connsiteY2" fmla="*/ 532084 h 532115"/>
              <a:gd name="connsiteX3" fmla="*/ 379443 w 535484"/>
              <a:gd name="connsiteY3" fmla="*/ 532084 h 532115"/>
              <a:gd name="connsiteX4" fmla="*/ 337191 w 535484"/>
              <a:gd name="connsiteY4" fmla="*/ 489882 h 532115"/>
              <a:gd name="connsiteX5" fmla="*/ 337191 w 535484"/>
              <a:gd name="connsiteY5" fmla="*/ 386429 h 532115"/>
              <a:gd name="connsiteX6" fmla="*/ 314400 w 535484"/>
              <a:gd name="connsiteY6" fmla="*/ 363555 h 532115"/>
              <a:gd name="connsiteX7" fmla="*/ 220852 w 535484"/>
              <a:gd name="connsiteY7" fmla="*/ 363555 h 532115"/>
              <a:gd name="connsiteX8" fmla="*/ 198393 w 535484"/>
              <a:gd name="connsiteY8" fmla="*/ 386114 h 532115"/>
              <a:gd name="connsiteX9" fmla="*/ 198393 w 535484"/>
              <a:gd name="connsiteY9" fmla="*/ 489567 h 532115"/>
              <a:gd name="connsiteX10" fmla="*/ 155825 w 535484"/>
              <a:gd name="connsiteY10" fmla="*/ 532084 h 532115"/>
              <a:gd name="connsiteX11" fmla="*/ 62277 w 535484"/>
              <a:gd name="connsiteY11" fmla="*/ 532084 h 532115"/>
              <a:gd name="connsiteX12" fmla="*/ 83 w 535484"/>
              <a:gd name="connsiteY12" fmla="*/ 469691 h 532115"/>
              <a:gd name="connsiteX13" fmla="*/ 0 w 535484"/>
              <a:gd name="connsiteY13" fmla="*/ 179772 h 532115"/>
              <a:gd name="connsiteX14" fmla="*/ 22277 w 535484"/>
              <a:gd name="connsiteY14" fmla="*/ 140584 h 532115"/>
              <a:gd name="connsiteX15" fmla="*/ 245448 w 535484"/>
              <a:gd name="connsiteY15" fmla="*/ 6737 h 532115"/>
              <a:gd name="connsiteX16" fmla="*/ 289854 w 535484"/>
              <a:gd name="connsiteY16" fmla="*/ 6605 h 532115"/>
              <a:gd name="connsiteX17" fmla="*/ 514548 w 535484"/>
              <a:gd name="connsiteY17" fmla="*/ 141412 h 532115"/>
              <a:gd name="connsiteX18" fmla="*/ 535484 w 535484"/>
              <a:gd name="connsiteY18" fmla="*/ 178844 h 532115"/>
              <a:gd name="connsiteX19" fmla="*/ 535451 w 535484"/>
              <a:gd name="connsiteY19" fmla="*/ 325676 h 532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5484" h="532115">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w="1651" cap="flat">
            <a:noFill/>
            <a:prstDash val="solid"/>
            <a:miter/>
          </a:ln>
        </p:spPr>
        <p:txBody>
          <a:bodyPr rtlCol="0" anchor="ctr"/>
          <a:lstStyle/>
          <a:p>
            <a:endParaRPr lang="en-IN"/>
          </a:p>
        </p:txBody>
      </p:sp>
      <p:sp>
        <p:nvSpPr>
          <p:cNvPr id="14" name="TextBox 13">
            <a:hlinkClick r:id="rId3" action="ppaction://hlinksldjump"/>
            <a:extLst>
              <a:ext uri="{FF2B5EF4-FFF2-40B4-BE49-F238E27FC236}">
                <a16:creationId xmlns:a16="http://schemas.microsoft.com/office/drawing/2014/main" id="{4992AF6B-0552-6DE6-BB6B-8D5225BE7309}"/>
              </a:ext>
            </a:extLst>
          </p:cNvPr>
          <p:cNvSpPr txBox="1"/>
          <p:nvPr/>
        </p:nvSpPr>
        <p:spPr>
          <a:xfrm>
            <a:off x="845730" y="1216644"/>
            <a:ext cx="989373" cy="276999"/>
          </a:xfrm>
          <a:prstGeom prst="rect">
            <a:avLst/>
          </a:prstGeom>
          <a:noFill/>
        </p:spPr>
        <p:txBody>
          <a:bodyPr wrap="none" rtlCol="0">
            <a:spAutoFit/>
          </a:bodyPr>
          <a:lstStyle/>
          <a:p>
            <a:r>
              <a:rPr lang="en-IN" sz="1200">
                <a:solidFill>
                  <a:srgbClr val="B4B5B2"/>
                </a:solidFill>
                <a:latin typeface="Poppins Medium" panose="00000600000000000000" pitchFamily="50" charset="0"/>
                <a:cs typeface="Poppins Medium" panose="00000600000000000000" pitchFamily="50" charset="0"/>
              </a:rPr>
              <a:t>Our  Team</a:t>
            </a:r>
          </a:p>
        </p:txBody>
      </p:sp>
      <p:grpSp>
        <p:nvGrpSpPr>
          <p:cNvPr id="15" name="Group 14">
            <a:extLst>
              <a:ext uri="{FF2B5EF4-FFF2-40B4-BE49-F238E27FC236}">
                <a16:creationId xmlns:a16="http://schemas.microsoft.com/office/drawing/2014/main" id="{4C492583-6482-1188-3F03-A365F5780251}"/>
              </a:ext>
            </a:extLst>
          </p:cNvPr>
          <p:cNvGrpSpPr/>
          <p:nvPr/>
        </p:nvGrpSpPr>
        <p:grpSpPr>
          <a:xfrm>
            <a:off x="407729" y="1229372"/>
            <a:ext cx="177294" cy="204783"/>
            <a:chOff x="431322" y="1764517"/>
            <a:chExt cx="177294" cy="204783"/>
          </a:xfrm>
          <a:solidFill>
            <a:srgbClr val="B4B5B2"/>
          </a:solidFill>
        </p:grpSpPr>
        <p:sp>
          <p:nvSpPr>
            <p:cNvPr id="18" name="Freeform: Shape 17">
              <a:hlinkClick r:id="rId3" action="ppaction://hlinksldjump"/>
              <a:extLst>
                <a:ext uri="{FF2B5EF4-FFF2-40B4-BE49-F238E27FC236}">
                  <a16:creationId xmlns:a16="http://schemas.microsoft.com/office/drawing/2014/main" id="{92DEA6EE-5E90-1930-C6DB-8639E2C53337}"/>
                </a:ext>
              </a:extLst>
            </p:cNvPr>
            <p:cNvSpPr/>
            <p:nvPr/>
          </p:nvSpPr>
          <p:spPr>
            <a:xfrm>
              <a:off x="431322"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grpFill/>
            <a:ln w="56029" cap="flat">
              <a:noFill/>
              <a:prstDash val="solid"/>
              <a:miter/>
            </a:ln>
          </p:spPr>
          <p:txBody>
            <a:bodyPr rtlCol="0" anchor="ctr"/>
            <a:lstStyle/>
            <a:p>
              <a:endParaRPr lang="en-IN">
                <a:solidFill>
                  <a:schemeClr val="bg1"/>
                </a:solidFill>
              </a:endParaRPr>
            </a:p>
          </p:txBody>
        </p:sp>
        <p:sp>
          <p:nvSpPr>
            <p:cNvPr id="26" name="Freeform: Shape 25">
              <a:hlinkClick r:id="rId3" action="ppaction://hlinksldjump"/>
              <a:extLst>
                <a:ext uri="{FF2B5EF4-FFF2-40B4-BE49-F238E27FC236}">
                  <a16:creationId xmlns:a16="http://schemas.microsoft.com/office/drawing/2014/main" id="{93DAF874-5D62-EBB1-E9DE-CFE67A1A4FE8}"/>
                </a:ext>
              </a:extLst>
            </p:cNvPr>
            <p:cNvSpPr/>
            <p:nvPr/>
          </p:nvSpPr>
          <p:spPr>
            <a:xfrm>
              <a:off x="469291"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grpFill/>
            <a:ln w="56029" cap="flat">
              <a:noFill/>
              <a:prstDash val="solid"/>
              <a:miter/>
            </a:ln>
          </p:spPr>
          <p:txBody>
            <a:bodyPr rtlCol="0" anchor="ctr"/>
            <a:lstStyle/>
            <a:p>
              <a:endParaRPr lang="en-IN">
                <a:solidFill>
                  <a:schemeClr val="bg1"/>
                </a:solidFill>
              </a:endParaRPr>
            </a:p>
          </p:txBody>
        </p:sp>
        <p:sp>
          <p:nvSpPr>
            <p:cNvPr id="31" name="Freeform: Shape 30">
              <a:hlinkClick r:id="rId3" action="ppaction://hlinksldjump"/>
              <a:extLst>
                <a:ext uri="{FF2B5EF4-FFF2-40B4-BE49-F238E27FC236}">
                  <a16:creationId xmlns:a16="http://schemas.microsoft.com/office/drawing/2014/main" id="{C41EB195-12B0-253F-606A-22C98633AB02}"/>
                </a:ext>
              </a:extLst>
            </p:cNvPr>
            <p:cNvSpPr/>
            <p:nvPr/>
          </p:nvSpPr>
          <p:spPr>
            <a:xfrm>
              <a:off x="509599" y="1764517"/>
              <a:ext cx="99017" cy="204783"/>
            </a:xfrm>
            <a:custGeom>
              <a:avLst/>
              <a:gdLst>
                <a:gd name="connsiteX0" fmla="*/ 482010 w 524241"/>
                <a:gd name="connsiteY0" fmla="*/ 1083659 h 1084222"/>
                <a:gd name="connsiteX1" fmla="*/ 42232 w 524241"/>
                <a:gd name="connsiteY1" fmla="*/ 1083659 h 1084222"/>
                <a:gd name="connsiteX2" fmla="*/ 0 w 524241"/>
                <a:gd name="connsiteY2" fmla="*/ 1041427 h 1084222"/>
                <a:gd name="connsiteX3" fmla="*/ 0 w 524241"/>
                <a:gd name="connsiteY3" fmla="*/ 41933 h 1084222"/>
                <a:gd name="connsiteX4" fmla="*/ 19708 w 524241"/>
                <a:gd name="connsiteY4" fmla="*/ 6458 h 1084222"/>
                <a:gd name="connsiteX5" fmla="*/ 60251 w 524241"/>
                <a:gd name="connsiteY5" fmla="*/ 4206 h 1084222"/>
                <a:gd name="connsiteX6" fmla="*/ 500029 w 524241"/>
                <a:gd name="connsiteY6" fmla="*/ 213114 h 1084222"/>
                <a:gd name="connsiteX7" fmla="*/ 524242 w 524241"/>
                <a:gd name="connsiteY7" fmla="*/ 251405 h 1084222"/>
                <a:gd name="connsiteX8" fmla="*/ 524242 w 524241"/>
                <a:gd name="connsiteY8" fmla="*/ 1041990 h 1084222"/>
                <a:gd name="connsiteX9" fmla="*/ 482010 w 524241"/>
                <a:gd name="connsiteY9" fmla="*/ 1084222 h 1084222"/>
                <a:gd name="connsiteX10" fmla="*/ 84464 w 524241"/>
                <a:gd name="connsiteY10" fmla="*/ 999195 h 1084222"/>
                <a:gd name="connsiteX11" fmla="*/ 439777 w 524241"/>
                <a:gd name="connsiteY11" fmla="*/ 999195 h 1084222"/>
                <a:gd name="connsiteX12" fmla="*/ 439777 w 524241"/>
                <a:gd name="connsiteY12" fmla="*/ 277307 h 1084222"/>
                <a:gd name="connsiteX13" fmla="*/ 84464 w 524241"/>
                <a:gd name="connsiteY13" fmla="*/ 108941 h 1084222"/>
                <a:gd name="connsiteX14" fmla="*/ 84464 w 524241"/>
                <a:gd name="connsiteY14" fmla="*/ 999195 h 108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4241" h="1084222">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grpFill/>
            <a:ln w="56029" cap="flat">
              <a:noFill/>
              <a:prstDash val="solid"/>
              <a:miter/>
            </a:ln>
          </p:spPr>
          <p:txBody>
            <a:bodyPr rtlCol="0" anchor="ctr"/>
            <a:lstStyle/>
            <a:p>
              <a:endParaRPr lang="en-IN">
                <a:solidFill>
                  <a:schemeClr val="bg1"/>
                </a:solidFill>
              </a:endParaRPr>
            </a:p>
          </p:txBody>
        </p:sp>
      </p:grpSp>
      <p:grpSp>
        <p:nvGrpSpPr>
          <p:cNvPr id="20" name="Group 19">
            <a:extLst>
              <a:ext uri="{FF2B5EF4-FFF2-40B4-BE49-F238E27FC236}">
                <a16:creationId xmlns:a16="http://schemas.microsoft.com/office/drawing/2014/main" id="{471DDDC3-38DD-14BE-1F22-A8A9D27479C3}"/>
              </a:ext>
            </a:extLst>
          </p:cNvPr>
          <p:cNvGrpSpPr/>
          <p:nvPr/>
        </p:nvGrpSpPr>
        <p:grpSpPr>
          <a:xfrm>
            <a:off x="3258053" y="292100"/>
            <a:ext cx="297947" cy="297947"/>
            <a:chOff x="8892506" y="664914"/>
            <a:chExt cx="209401" cy="209401"/>
          </a:xfrm>
        </p:grpSpPr>
        <p:sp>
          <p:nvSpPr>
            <p:cNvPr id="21" name="Oval 20">
              <a:hlinkClick r:id="" action="ppaction://hlinkshowjump?jump=previousslide"/>
              <a:extLst>
                <a:ext uri="{FF2B5EF4-FFF2-40B4-BE49-F238E27FC236}">
                  <a16:creationId xmlns:a16="http://schemas.microsoft.com/office/drawing/2014/main" id="{7FFA97CC-DF2A-B717-5D1B-CEB0B8F8C83C}"/>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Graphic 63" descr="Caret Left with solid fill">
              <a:hlinkClick r:id="" action="ppaction://hlinkshowjump?jump=previousslide"/>
              <a:extLst>
                <a:ext uri="{FF2B5EF4-FFF2-40B4-BE49-F238E27FC236}">
                  <a16:creationId xmlns:a16="http://schemas.microsoft.com/office/drawing/2014/main" id="{AD20ADB7-292F-A6BE-806A-BE74A3909013}"/>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27" name="Group 26">
            <a:extLst>
              <a:ext uri="{FF2B5EF4-FFF2-40B4-BE49-F238E27FC236}">
                <a16:creationId xmlns:a16="http://schemas.microsoft.com/office/drawing/2014/main" id="{49A12848-C8BE-C434-5D23-A4777A425C6B}"/>
              </a:ext>
            </a:extLst>
          </p:cNvPr>
          <p:cNvGrpSpPr/>
          <p:nvPr/>
        </p:nvGrpSpPr>
        <p:grpSpPr>
          <a:xfrm flipH="1">
            <a:off x="3665943" y="292100"/>
            <a:ext cx="297947" cy="297947"/>
            <a:chOff x="8892506" y="664914"/>
            <a:chExt cx="209401" cy="209401"/>
          </a:xfrm>
        </p:grpSpPr>
        <p:sp>
          <p:nvSpPr>
            <p:cNvPr id="28" name="Oval 27">
              <a:hlinkClick r:id="" action="ppaction://hlinkshowjump?jump=nextslide"/>
              <a:extLst>
                <a:ext uri="{FF2B5EF4-FFF2-40B4-BE49-F238E27FC236}">
                  <a16:creationId xmlns:a16="http://schemas.microsoft.com/office/drawing/2014/main" id="{21C13F0C-A87C-D04D-A190-D5981E26DC31}"/>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Graphic 63" descr="Caret Left with solid fill">
              <a:hlinkClick r:id="" action="ppaction://hlinkshowjump?jump=nextslide"/>
              <a:extLst>
                <a:ext uri="{FF2B5EF4-FFF2-40B4-BE49-F238E27FC236}">
                  <a16:creationId xmlns:a16="http://schemas.microsoft.com/office/drawing/2014/main" id="{53F072D3-7CA2-22AC-971D-9161CE6459BC}"/>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grpSp>
        <p:nvGrpSpPr>
          <p:cNvPr id="7" name="Group 6">
            <a:extLst>
              <a:ext uri="{FF2B5EF4-FFF2-40B4-BE49-F238E27FC236}">
                <a16:creationId xmlns:a16="http://schemas.microsoft.com/office/drawing/2014/main" id="{2216821E-AF40-E7F3-0D4A-4964170322BD}"/>
              </a:ext>
            </a:extLst>
          </p:cNvPr>
          <p:cNvGrpSpPr/>
          <p:nvPr/>
        </p:nvGrpSpPr>
        <p:grpSpPr>
          <a:xfrm>
            <a:off x="398758" y="221673"/>
            <a:ext cx="361410" cy="70427"/>
            <a:chOff x="249382" y="221673"/>
            <a:chExt cx="234616" cy="45719"/>
          </a:xfrm>
        </p:grpSpPr>
        <p:sp>
          <p:nvSpPr>
            <p:cNvPr id="9" name="Oval 8">
              <a:extLst>
                <a:ext uri="{FF2B5EF4-FFF2-40B4-BE49-F238E27FC236}">
                  <a16:creationId xmlns:a16="http://schemas.microsoft.com/office/drawing/2014/main" id="{04871901-71E0-656D-097E-296279D03446}"/>
                </a:ext>
              </a:extLst>
            </p:cNvPr>
            <p:cNvSpPr/>
            <p:nvPr/>
          </p:nvSpPr>
          <p:spPr>
            <a:xfrm>
              <a:off x="24938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EB8D3F1B-0D6B-77FB-5EF8-230A938186D0}"/>
                </a:ext>
              </a:extLst>
            </p:cNvPr>
            <p:cNvSpPr/>
            <p:nvPr/>
          </p:nvSpPr>
          <p:spPr>
            <a:xfrm>
              <a:off x="34463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BBA6AEBC-F028-EA37-B9D7-7AB410F75277}"/>
                </a:ext>
              </a:extLst>
            </p:cNvPr>
            <p:cNvSpPr/>
            <p:nvPr/>
          </p:nvSpPr>
          <p:spPr>
            <a:xfrm>
              <a:off x="438279"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43" name="Straight Connector 42">
            <a:extLst>
              <a:ext uri="{FF2B5EF4-FFF2-40B4-BE49-F238E27FC236}">
                <a16:creationId xmlns:a16="http://schemas.microsoft.com/office/drawing/2014/main" id="{F465B760-D1CC-9A76-13E7-710F5883D66B}"/>
              </a:ext>
            </a:extLst>
          </p:cNvPr>
          <p:cNvCxnSpPr>
            <a:cxnSpLocks/>
          </p:cNvCxnSpPr>
          <p:nvPr/>
        </p:nvCxnSpPr>
        <p:spPr>
          <a:xfrm>
            <a:off x="245443" y="1649002"/>
            <a:ext cx="2333625" cy="0"/>
          </a:xfrm>
          <a:prstGeom prst="line">
            <a:avLst/>
          </a:prstGeom>
          <a:ln>
            <a:solidFill>
              <a:srgbClr val="555554"/>
            </a:solidFill>
          </a:ln>
        </p:spPr>
        <p:style>
          <a:lnRef idx="1">
            <a:schemeClr val="accent1"/>
          </a:lnRef>
          <a:fillRef idx="0">
            <a:schemeClr val="accent1"/>
          </a:fillRef>
          <a:effectRef idx="0">
            <a:schemeClr val="accent1"/>
          </a:effectRef>
          <a:fontRef idx="minor">
            <a:schemeClr val="tx1"/>
          </a:fontRef>
        </p:style>
      </p:cxnSp>
      <p:sp>
        <p:nvSpPr>
          <p:cNvPr id="44" name="TextBox 43">
            <a:hlinkClick r:id="rId4" action="ppaction://hlinksldjump"/>
            <a:extLst>
              <a:ext uri="{FF2B5EF4-FFF2-40B4-BE49-F238E27FC236}">
                <a16:creationId xmlns:a16="http://schemas.microsoft.com/office/drawing/2014/main" id="{BE2CFE79-FF67-B509-0D2E-10542174616E}"/>
              </a:ext>
            </a:extLst>
          </p:cNvPr>
          <p:cNvSpPr txBox="1"/>
          <p:nvPr/>
        </p:nvSpPr>
        <p:spPr>
          <a:xfrm>
            <a:off x="868520" y="1917545"/>
            <a:ext cx="920445" cy="276999"/>
          </a:xfrm>
          <a:prstGeom prst="rect">
            <a:avLst/>
          </a:prstGeom>
          <a:noFill/>
        </p:spPr>
        <p:txBody>
          <a:bodyPr wrap="none" rtlCol="0">
            <a:spAutoFit/>
          </a:bodyPr>
          <a:lstStyle/>
          <a:p>
            <a:r>
              <a:rPr lang="en-IN" sz="1200">
                <a:solidFill>
                  <a:srgbClr val="0FBE5D"/>
                </a:solidFill>
                <a:latin typeface="Poppins Medium" panose="00000600000000000000" pitchFamily="50" charset="0"/>
                <a:cs typeface="Poppins Medium" panose="00000600000000000000" pitchFamily="50" charset="0"/>
              </a:rPr>
              <a:t>Variables</a:t>
            </a:r>
          </a:p>
        </p:txBody>
      </p:sp>
      <p:sp>
        <p:nvSpPr>
          <p:cNvPr id="47" name="Freeform: Shape 46">
            <a:hlinkClick r:id="rId4" action="ppaction://hlinksldjump"/>
            <a:extLst>
              <a:ext uri="{FF2B5EF4-FFF2-40B4-BE49-F238E27FC236}">
                <a16:creationId xmlns:a16="http://schemas.microsoft.com/office/drawing/2014/main" id="{C5E768AD-7A9F-0E90-9CD3-C33FDBB37529}"/>
              </a:ext>
            </a:extLst>
          </p:cNvPr>
          <p:cNvSpPr/>
          <p:nvPr/>
        </p:nvSpPr>
        <p:spPr>
          <a:xfrm>
            <a:off x="378426" y="1925146"/>
            <a:ext cx="154752" cy="204786"/>
          </a:xfrm>
          <a:custGeom>
            <a:avLst/>
            <a:gdLst>
              <a:gd name="connsiteX0" fmla="*/ 467584 w 469298"/>
              <a:gd name="connsiteY0" fmla="*/ 62389 h 621030"/>
              <a:gd name="connsiteX1" fmla="*/ 394242 w 469298"/>
              <a:gd name="connsiteY1" fmla="*/ 0 h 621030"/>
              <a:gd name="connsiteX2" fmla="*/ 75059 w 469298"/>
              <a:gd name="connsiteY2" fmla="*/ 191 h 621030"/>
              <a:gd name="connsiteX3" fmla="*/ 51913 w 469298"/>
              <a:gd name="connsiteY3" fmla="*/ 3715 h 621030"/>
              <a:gd name="connsiteX4" fmla="*/ 1240 w 469298"/>
              <a:gd name="connsiteY4" fmla="*/ 65342 h 621030"/>
              <a:gd name="connsiteX5" fmla="*/ 192 w 469298"/>
              <a:gd name="connsiteY5" fmla="*/ 96203 h 621030"/>
              <a:gd name="connsiteX6" fmla="*/ 192 w 469298"/>
              <a:gd name="connsiteY6" fmla="*/ 590455 h 621030"/>
              <a:gd name="connsiteX7" fmla="*/ 22671 w 469298"/>
              <a:gd name="connsiteY7" fmla="*/ 621030 h 621030"/>
              <a:gd name="connsiteX8" fmla="*/ 32387 w 469298"/>
              <a:gd name="connsiteY8" fmla="*/ 621030 h 621030"/>
              <a:gd name="connsiteX9" fmla="*/ 46674 w 469298"/>
              <a:gd name="connsiteY9" fmla="*/ 615315 h 621030"/>
              <a:gd name="connsiteX10" fmla="*/ 61819 w 469298"/>
              <a:gd name="connsiteY10" fmla="*/ 604171 h 621030"/>
              <a:gd name="connsiteX11" fmla="*/ 227364 w 469298"/>
              <a:gd name="connsiteY11" fmla="*/ 479965 h 621030"/>
              <a:gd name="connsiteX12" fmla="*/ 242223 w 469298"/>
              <a:gd name="connsiteY12" fmla="*/ 479774 h 621030"/>
              <a:gd name="connsiteX13" fmla="*/ 420912 w 469298"/>
              <a:gd name="connsiteY13" fmla="*/ 613791 h 621030"/>
              <a:gd name="connsiteX14" fmla="*/ 435866 w 469298"/>
              <a:gd name="connsiteY14" fmla="*/ 621030 h 621030"/>
              <a:gd name="connsiteX15" fmla="*/ 445581 w 469298"/>
              <a:gd name="connsiteY15" fmla="*/ 621030 h 621030"/>
              <a:gd name="connsiteX16" fmla="*/ 469299 w 469298"/>
              <a:gd name="connsiteY16" fmla="*/ 592265 h 621030"/>
              <a:gd name="connsiteX17" fmla="*/ 469299 w 469298"/>
              <a:gd name="connsiteY17" fmla="*/ 588645 h 621030"/>
              <a:gd name="connsiteX18" fmla="*/ 469299 w 469298"/>
              <a:gd name="connsiteY18" fmla="*/ 79915 h 621030"/>
              <a:gd name="connsiteX19" fmla="*/ 467679 w 469298"/>
              <a:gd name="connsiteY19" fmla="*/ 62484 h 621030"/>
              <a:gd name="connsiteX20" fmla="*/ 415292 w 469298"/>
              <a:gd name="connsiteY20" fmla="*/ 543211 h 621030"/>
              <a:gd name="connsiteX21" fmla="*/ 319470 w 469298"/>
              <a:gd name="connsiteY21" fmla="*/ 471297 h 621030"/>
              <a:gd name="connsiteX22" fmla="*/ 253176 w 469298"/>
              <a:gd name="connsiteY22" fmla="*/ 421577 h 621030"/>
              <a:gd name="connsiteX23" fmla="*/ 216315 w 469298"/>
              <a:gd name="connsiteY23" fmla="*/ 421577 h 621030"/>
              <a:gd name="connsiteX24" fmla="*/ 59438 w 469298"/>
              <a:gd name="connsiteY24" fmla="*/ 539211 h 621030"/>
              <a:gd name="connsiteX25" fmla="*/ 55152 w 469298"/>
              <a:gd name="connsiteY25" fmla="*/ 542354 h 621030"/>
              <a:gd name="connsiteX26" fmla="*/ 54009 w 469298"/>
              <a:gd name="connsiteY26" fmla="*/ 537877 h 621030"/>
              <a:gd name="connsiteX27" fmla="*/ 54009 w 469298"/>
              <a:gd name="connsiteY27" fmla="*/ 79915 h 621030"/>
              <a:gd name="connsiteX28" fmla="*/ 81536 w 469298"/>
              <a:gd name="connsiteY28" fmla="*/ 52388 h 621030"/>
              <a:gd name="connsiteX29" fmla="*/ 388050 w 469298"/>
              <a:gd name="connsiteY29" fmla="*/ 52388 h 621030"/>
              <a:gd name="connsiteX30" fmla="*/ 415578 w 469298"/>
              <a:gd name="connsiteY30" fmla="*/ 79915 h 621030"/>
              <a:gd name="connsiteX31" fmla="*/ 415578 w 469298"/>
              <a:gd name="connsiteY31" fmla="*/ 537877 h 621030"/>
              <a:gd name="connsiteX32" fmla="*/ 415387 w 469298"/>
              <a:gd name="connsiteY32" fmla="*/ 543020 h 621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9298" h="62103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0FBE5D"/>
          </a:solidFill>
          <a:ln w="9525" cap="flat">
            <a:noFill/>
            <a:prstDash val="solid"/>
            <a:miter/>
          </a:ln>
        </p:spPr>
        <p:txBody>
          <a:bodyPr rtlCol="0" anchor="ctr"/>
          <a:lstStyle/>
          <a:p>
            <a:endParaRPr lang="en-IN"/>
          </a:p>
        </p:txBody>
      </p:sp>
      <p:sp>
        <p:nvSpPr>
          <p:cNvPr id="49" name="TextBox 48">
            <a:hlinkClick r:id="rId5" action="ppaction://hlinksldjump"/>
            <a:extLst>
              <a:ext uri="{FF2B5EF4-FFF2-40B4-BE49-F238E27FC236}">
                <a16:creationId xmlns:a16="http://schemas.microsoft.com/office/drawing/2014/main" id="{B97AED63-5B6F-2637-5345-744672FD635F}"/>
              </a:ext>
            </a:extLst>
          </p:cNvPr>
          <p:cNvSpPr txBox="1"/>
          <p:nvPr/>
        </p:nvSpPr>
        <p:spPr>
          <a:xfrm>
            <a:off x="777243" y="2377913"/>
            <a:ext cx="1204176" cy="276999"/>
          </a:xfrm>
          <a:prstGeom prst="rect">
            <a:avLst/>
          </a:prstGeom>
          <a:noFill/>
        </p:spPr>
        <p:txBody>
          <a:bodyPr wrap="none" rtlCol="0">
            <a:spAutoFit/>
          </a:bodyPr>
          <a:lstStyle/>
          <a:p>
            <a:r>
              <a:rPr lang="en-IN" sz="1200">
                <a:solidFill>
                  <a:srgbClr val="B4B5B2"/>
                </a:solidFill>
                <a:latin typeface="Poppins Medium" panose="00000600000000000000" pitchFamily="50" charset="0"/>
                <a:cs typeface="Poppins Medium" panose="00000600000000000000" pitchFamily="50" charset="0"/>
              </a:rPr>
              <a:t>Methodology</a:t>
            </a:r>
          </a:p>
        </p:txBody>
      </p:sp>
      <p:sp>
        <p:nvSpPr>
          <p:cNvPr id="50" name="Freeform: Shape 49">
            <a:hlinkClick r:id="rId5" action="ppaction://hlinksldjump"/>
            <a:extLst>
              <a:ext uri="{FF2B5EF4-FFF2-40B4-BE49-F238E27FC236}">
                <a16:creationId xmlns:a16="http://schemas.microsoft.com/office/drawing/2014/main" id="{9C7E7EFC-E106-0BCE-42E5-D7A3E59F362E}"/>
              </a:ext>
            </a:extLst>
          </p:cNvPr>
          <p:cNvSpPr/>
          <p:nvPr/>
        </p:nvSpPr>
        <p:spPr>
          <a:xfrm>
            <a:off x="365277" y="2403930"/>
            <a:ext cx="174926" cy="205826"/>
          </a:xfrm>
          <a:custGeom>
            <a:avLst/>
            <a:gdLst>
              <a:gd name="connsiteX0" fmla="*/ 250564 w 254310"/>
              <a:gd name="connsiteY0" fmla="*/ 139515 h 299233"/>
              <a:gd name="connsiteX1" fmla="*/ 215595 w 254310"/>
              <a:gd name="connsiteY1" fmla="*/ 93041 h 299233"/>
              <a:gd name="connsiteX2" fmla="*/ 215466 w 254310"/>
              <a:gd name="connsiteY2" fmla="*/ 86609 h 299233"/>
              <a:gd name="connsiteX3" fmla="*/ 250434 w 254310"/>
              <a:gd name="connsiteY3" fmla="*/ 40135 h 299233"/>
              <a:gd name="connsiteX4" fmla="*/ 254190 w 254310"/>
              <a:gd name="connsiteY4" fmla="*/ 31631 h 299233"/>
              <a:gd name="connsiteX5" fmla="*/ 238001 w 254310"/>
              <a:gd name="connsiteY5" fmla="*/ 14924 h 299233"/>
              <a:gd name="connsiteX6" fmla="*/ 63353 w 254310"/>
              <a:gd name="connsiteY6" fmla="*/ 14967 h 299233"/>
              <a:gd name="connsiteX7" fmla="*/ 59360 w 254310"/>
              <a:gd name="connsiteY7" fmla="*/ 11923 h 299233"/>
              <a:gd name="connsiteX8" fmla="*/ 45999 w 254310"/>
              <a:gd name="connsiteY8" fmla="*/ 30 h 299233"/>
              <a:gd name="connsiteX9" fmla="*/ 30716 w 254310"/>
              <a:gd name="connsiteY9" fmla="*/ 9916 h 299233"/>
              <a:gd name="connsiteX10" fmla="*/ 29788 w 254310"/>
              <a:gd name="connsiteY10" fmla="*/ 17169 h 299233"/>
              <a:gd name="connsiteX11" fmla="*/ 29788 w 254310"/>
              <a:gd name="connsiteY11" fmla="*/ 140615 h 299233"/>
              <a:gd name="connsiteX12" fmla="*/ 29788 w 254310"/>
              <a:gd name="connsiteY12" fmla="*/ 156049 h 299233"/>
              <a:gd name="connsiteX13" fmla="*/ 29853 w 254310"/>
              <a:gd name="connsiteY13" fmla="*/ 265811 h 299233"/>
              <a:gd name="connsiteX14" fmla="*/ 26205 w 254310"/>
              <a:gd name="connsiteY14" fmla="*/ 269437 h 299233"/>
              <a:gd name="connsiteX15" fmla="*/ 14290 w 254310"/>
              <a:gd name="connsiteY15" fmla="*/ 269437 h 299233"/>
              <a:gd name="connsiteX16" fmla="*/ 0 w 254310"/>
              <a:gd name="connsiteY16" fmla="*/ 284180 h 299233"/>
              <a:gd name="connsiteX17" fmla="*/ 14052 w 254310"/>
              <a:gd name="connsiteY17" fmla="*/ 299095 h 299233"/>
              <a:gd name="connsiteX18" fmla="*/ 75420 w 254310"/>
              <a:gd name="connsiteY18" fmla="*/ 299095 h 299233"/>
              <a:gd name="connsiteX19" fmla="*/ 89752 w 254310"/>
              <a:gd name="connsiteY19" fmla="*/ 284331 h 299233"/>
              <a:gd name="connsiteX20" fmla="*/ 75182 w 254310"/>
              <a:gd name="connsiteY20" fmla="*/ 269415 h 299233"/>
              <a:gd name="connsiteX21" fmla="*/ 63267 w 254310"/>
              <a:gd name="connsiteY21" fmla="*/ 269437 h 299233"/>
              <a:gd name="connsiteX22" fmla="*/ 59706 w 254310"/>
              <a:gd name="connsiteY22" fmla="*/ 265746 h 299233"/>
              <a:gd name="connsiteX23" fmla="*/ 59706 w 254310"/>
              <a:gd name="connsiteY23" fmla="*/ 168245 h 299233"/>
              <a:gd name="connsiteX24" fmla="*/ 63440 w 254310"/>
              <a:gd name="connsiteY24" fmla="*/ 164381 h 299233"/>
              <a:gd name="connsiteX25" fmla="*/ 235994 w 254310"/>
              <a:gd name="connsiteY25" fmla="*/ 164467 h 299233"/>
              <a:gd name="connsiteX26" fmla="*/ 240548 w 254310"/>
              <a:gd name="connsiteY26" fmla="*/ 164381 h 299233"/>
              <a:gd name="connsiteX27" fmla="*/ 250823 w 254310"/>
              <a:gd name="connsiteY27" fmla="*/ 159092 h 299233"/>
              <a:gd name="connsiteX28" fmla="*/ 250542 w 254310"/>
              <a:gd name="connsiteY28" fmla="*/ 139471 h 299233"/>
              <a:gd name="connsiteX29" fmla="*/ 228374 w 254310"/>
              <a:gd name="connsiteY29" fmla="*/ 147091 h 299233"/>
              <a:gd name="connsiteX30" fmla="*/ 69311 w 254310"/>
              <a:gd name="connsiteY30" fmla="*/ 147091 h 299233"/>
              <a:gd name="connsiteX31" fmla="*/ 59749 w 254310"/>
              <a:gd name="connsiteY31" fmla="*/ 138349 h 299233"/>
              <a:gd name="connsiteX32" fmla="*/ 59749 w 254310"/>
              <a:gd name="connsiteY32" fmla="*/ 40999 h 299233"/>
              <a:gd name="connsiteX33" fmla="*/ 69311 w 254310"/>
              <a:gd name="connsiteY33" fmla="*/ 32257 h 299233"/>
              <a:gd name="connsiteX34" fmla="*/ 228374 w 254310"/>
              <a:gd name="connsiteY34" fmla="*/ 32257 h 299233"/>
              <a:gd name="connsiteX35" fmla="*/ 230166 w 254310"/>
              <a:gd name="connsiteY35" fmla="*/ 32321 h 299233"/>
              <a:gd name="connsiteX36" fmla="*/ 205191 w 254310"/>
              <a:gd name="connsiteY36" fmla="*/ 62757 h 299233"/>
              <a:gd name="connsiteX37" fmla="*/ 187901 w 254310"/>
              <a:gd name="connsiteY37" fmla="*/ 83824 h 299233"/>
              <a:gd name="connsiteX38" fmla="*/ 187901 w 254310"/>
              <a:gd name="connsiteY38" fmla="*/ 95524 h 299233"/>
              <a:gd name="connsiteX39" fmla="*/ 228763 w 254310"/>
              <a:gd name="connsiteY39" fmla="*/ 145343 h 299233"/>
              <a:gd name="connsiteX40" fmla="*/ 229842 w 254310"/>
              <a:gd name="connsiteY40" fmla="*/ 146702 h 299233"/>
              <a:gd name="connsiteX41" fmla="*/ 228309 w 254310"/>
              <a:gd name="connsiteY41" fmla="*/ 147069 h 299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4310" h="299233">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w="2099" cap="flat">
            <a:noFill/>
            <a:prstDash val="solid"/>
            <a:miter/>
          </a:ln>
        </p:spPr>
        <p:txBody>
          <a:bodyPr rtlCol="0" anchor="ctr"/>
          <a:lstStyle/>
          <a:p>
            <a:endParaRPr lang="en-IN"/>
          </a:p>
        </p:txBody>
      </p:sp>
      <p:sp>
        <p:nvSpPr>
          <p:cNvPr id="53" name="TextBox 52">
            <a:hlinkClick r:id="rId6" action="ppaction://hlinksldjump"/>
            <a:extLst>
              <a:ext uri="{FF2B5EF4-FFF2-40B4-BE49-F238E27FC236}">
                <a16:creationId xmlns:a16="http://schemas.microsoft.com/office/drawing/2014/main" id="{A041C29A-7C90-5677-4DDA-3015688EB1C1}"/>
              </a:ext>
            </a:extLst>
          </p:cNvPr>
          <p:cNvSpPr txBox="1"/>
          <p:nvPr/>
        </p:nvSpPr>
        <p:spPr>
          <a:xfrm>
            <a:off x="777243" y="2830680"/>
            <a:ext cx="1178528" cy="276999"/>
          </a:xfrm>
          <a:prstGeom prst="rect">
            <a:avLst/>
          </a:prstGeom>
          <a:noFill/>
        </p:spPr>
        <p:txBody>
          <a:bodyPr wrap="none" rtlCol="0">
            <a:spAutoFit/>
          </a:bodyPr>
          <a:lstStyle/>
          <a:p>
            <a:r>
              <a:rPr lang="en-IN" sz="1200">
                <a:solidFill>
                  <a:srgbClr val="B4B5B2"/>
                </a:solidFill>
                <a:latin typeface="Poppins Medium" panose="00000600000000000000" pitchFamily="50" charset="0"/>
                <a:cs typeface="Poppins Medium" panose="00000600000000000000" pitchFamily="50" charset="0"/>
              </a:rPr>
              <a:t>Visualisation</a:t>
            </a:r>
          </a:p>
        </p:txBody>
      </p:sp>
      <p:grpSp>
        <p:nvGrpSpPr>
          <p:cNvPr id="54" name="Group 53">
            <a:extLst>
              <a:ext uri="{FF2B5EF4-FFF2-40B4-BE49-F238E27FC236}">
                <a16:creationId xmlns:a16="http://schemas.microsoft.com/office/drawing/2014/main" id="{A4AC27A3-0A28-E8F8-2964-8EE127E8F2E2}"/>
              </a:ext>
            </a:extLst>
          </p:cNvPr>
          <p:cNvGrpSpPr/>
          <p:nvPr/>
        </p:nvGrpSpPr>
        <p:grpSpPr>
          <a:xfrm>
            <a:off x="349638" y="2830680"/>
            <a:ext cx="203671" cy="203671"/>
            <a:chOff x="5762625" y="3095625"/>
            <a:chExt cx="665130" cy="665130"/>
          </a:xfrm>
        </p:grpSpPr>
        <p:sp>
          <p:nvSpPr>
            <p:cNvPr id="55" name="Freeform: Shape 54">
              <a:hlinkClick r:id="rId6" action="ppaction://hlinksldjump"/>
              <a:extLst>
                <a:ext uri="{FF2B5EF4-FFF2-40B4-BE49-F238E27FC236}">
                  <a16:creationId xmlns:a16="http://schemas.microsoft.com/office/drawing/2014/main" id="{4E11A73D-1BED-FA53-0594-197C1C41A694}"/>
                </a:ext>
              </a:extLst>
            </p:cNvPr>
            <p:cNvSpPr/>
            <p:nvPr/>
          </p:nvSpPr>
          <p:spPr>
            <a:xfrm>
              <a:off x="5762625" y="3095625"/>
              <a:ext cx="665130" cy="665130"/>
            </a:xfrm>
            <a:custGeom>
              <a:avLst/>
              <a:gdLst>
                <a:gd name="connsiteX0" fmla="*/ 663035 w 665130"/>
                <a:gd name="connsiteY0" fmla="*/ 100298 h 665130"/>
                <a:gd name="connsiteX1" fmla="*/ 540639 w 665130"/>
                <a:gd name="connsiteY1" fmla="*/ 0 h 665130"/>
                <a:gd name="connsiteX2" fmla="*/ 332804 w 665130"/>
                <a:gd name="connsiteY2" fmla="*/ 0 h 665130"/>
                <a:gd name="connsiteX3" fmla="*/ 124111 w 665130"/>
                <a:gd name="connsiteY3" fmla="*/ 0 h 665130"/>
                <a:gd name="connsiteX4" fmla="*/ 0 w 665130"/>
                <a:gd name="connsiteY4" fmla="*/ 124397 h 665130"/>
                <a:gd name="connsiteX5" fmla="*/ 0 w 665130"/>
                <a:gd name="connsiteY5" fmla="*/ 540830 h 665130"/>
                <a:gd name="connsiteX6" fmla="*/ 2191 w 665130"/>
                <a:gd name="connsiteY6" fmla="*/ 565118 h 665130"/>
                <a:gd name="connsiteX7" fmla="*/ 124778 w 665130"/>
                <a:gd name="connsiteY7" fmla="*/ 665131 h 665130"/>
                <a:gd name="connsiteX8" fmla="*/ 531590 w 665130"/>
                <a:gd name="connsiteY8" fmla="*/ 665131 h 665130"/>
                <a:gd name="connsiteX9" fmla="*/ 553784 w 665130"/>
                <a:gd name="connsiteY9" fmla="*/ 663988 h 665130"/>
                <a:gd name="connsiteX10" fmla="*/ 665131 w 665130"/>
                <a:gd name="connsiteY10" fmla="*/ 540258 h 665130"/>
                <a:gd name="connsiteX11" fmla="*/ 665131 w 665130"/>
                <a:gd name="connsiteY11" fmla="*/ 124587 h 665130"/>
                <a:gd name="connsiteX12" fmla="*/ 662940 w 665130"/>
                <a:gd name="connsiteY12" fmla="*/ 100203 h 665130"/>
                <a:gd name="connsiteX13" fmla="*/ 47530 w 665130"/>
                <a:gd name="connsiteY13" fmla="*/ 126683 h 665130"/>
                <a:gd name="connsiteX14" fmla="*/ 126778 w 665130"/>
                <a:gd name="connsiteY14" fmla="*/ 47530 h 665130"/>
                <a:gd name="connsiteX15" fmla="*/ 538734 w 665130"/>
                <a:gd name="connsiteY15" fmla="*/ 47530 h 665130"/>
                <a:gd name="connsiteX16" fmla="*/ 617696 w 665130"/>
                <a:gd name="connsiteY16" fmla="*/ 126206 h 665130"/>
                <a:gd name="connsiteX17" fmla="*/ 617696 w 665130"/>
                <a:gd name="connsiteY17" fmla="*/ 438626 h 665130"/>
                <a:gd name="connsiteX18" fmla="*/ 617696 w 665130"/>
                <a:gd name="connsiteY18" fmla="*/ 446246 h 665130"/>
                <a:gd name="connsiteX19" fmla="*/ 513779 w 665130"/>
                <a:gd name="connsiteY19" fmla="*/ 342233 h 665130"/>
                <a:gd name="connsiteX20" fmla="*/ 496729 w 665130"/>
                <a:gd name="connsiteY20" fmla="*/ 332708 h 665130"/>
                <a:gd name="connsiteX21" fmla="*/ 475583 w 665130"/>
                <a:gd name="connsiteY21" fmla="*/ 341281 h 665130"/>
                <a:gd name="connsiteX22" fmla="*/ 382810 w 665130"/>
                <a:gd name="connsiteY22" fmla="*/ 434340 h 665130"/>
                <a:gd name="connsiteX23" fmla="*/ 372713 w 665130"/>
                <a:gd name="connsiteY23" fmla="*/ 434340 h 665130"/>
                <a:gd name="connsiteX24" fmla="*/ 174974 w 665130"/>
                <a:gd name="connsiteY24" fmla="*/ 236411 h 665130"/>
                <a:gd name="connsiteX25" fmla="*/ 134207 w 665130"/>
                <a:gd name="connsiteY25" fmla="*/ 236220 h 665130"/>
                <a:gd name="connsiteX26" fmla="*/ 48673 w 665130"/>
                <a:gd name="connsiteY26" fmla="*/ 321755 h 665130"/>
                <a:gd name="connsiteX27" fmla="*/ 47625 w 665130"/>
                <a:gd name="connsiteY27" fmla="*/ 315182 h 665130"/>
                <a:gd name="connsiteX28" fmla="*/ 47625 w 665130"/>
                <a:gd name="connsiteY28" fmla="*/ 126683 h 665130"/>
                <a:gd name="connsiteX29" fmla="*/ 487299 w 665130"/>
                <a:gd name="connsiteY29" fmla="*/ 617696 h 665130"/>
                <a:gd name="connsiteX30" fmla="*/ 356711 w 665130"/>
                <a:gd name="connsiteY30" fmla="*/ 617696 h 665130"/>
                <a:gd name="connsiteX31" fmla="*/ 125825 w 665130"/>
                <a:gd name="connsiteY31" fmla="*/ 617696 h 665130"/>
                <a:gd name="connsiteX32" fmla="*/ 48387 w 665130"/>
                <a:gd name="connsiteY32" fmla="*/ 552355 h 665130"/>
                <a:gd name="connsiteX33" fmla="*/ 47625 w 665130"/>
                <a:gd name="connsiteY33" fmla="*/ 540544 h 665130"/>
                <a:gd name="connsiteX34" fmla="*/ 47530 w 665130"/>
                <a:gd name="connsiteY34" fmla="*/ 395764 h 665130"/>
                <a:gd name="connsiteX35" fmla="*/ 52007 w 665130"/>
                <a:gd name="connsiteY35" fmla="*/ 385572 h 665130"/>
                <a:gd name="connsiteX36" fmla="*/ 149638 w 665130"/>
                <a:gd name="connsiteY36" fmla="*/ 287941 h 665130"/>
                <a:gd name="connsiteX37" fmla="*/ 159258 w 665130"/>
                <a:gd name="connsiteY37" fmla="*/ 287560 h 665130"/>
                <a:gd name="connsiteX38" fmla="*/ 484537 w 665130"/>
                <a:gd name="connsiteY38" fmla="*/ 613124 h 665130"/>
                <a:gd name="connsiteX39" fmla="*/ 488347 w 665130"/>
                <a:gd name="connsiteY39" fmla="*/ 616363 h 665130"/>
                <a:gd name="connsiteX40" fmla="*/ 487394 w 665130"/>
                <a:gd name="connsiteY40" fmla="*/ 617792 h 665130"/>
                <a:gd name="connsiteX41" fmla="*/ 597503 w 665130"/>
                <a:gd name="connsiteY41" fmla="*/ 593217 h 665130"/>
                <a:gd name="connsiteX42" fmla="*/ 560451 w 665130"/>
                <a:gd name="connsiteY42" fmla="*/ 615220 h 665130"/>
                <a:gd name="connsiteX43" fmla="*/ 551307 w 665130"/>
                <a:gd name="connsiteY43" fmla="*/ 612934 h 665130"/>
                <a:gd name="connsiteX44" fmla="*/ 414909 w 665130"/>
                <a:gd name="connsiteY44" fmla="*/ 476536 h 665130"/>
                <a:gd name="connsiteX45" fmla="*/ 414814 w 665130"/>
                <a:gd name="connsiteY45" fmla="*/ 469201 h 665130"/>
                <a:gd name="connsiteX46" fmla="*/ 490347 w 665130"/>
                <a:gd name="connsiteY46" fmla="*/ 393668 h 665130"/>
                <a:gd name="connsiteX47" fmla="*/ 497872 w 665130"/>
                <a:gd name="connsiteY47" fmla="*/ 393478 h 665130"/>
                <a:gd name="connsiteX48" fmla="*/ 614839 w 665130"/>
                <a:gd name="connsiteY48" fmla="*/ 510540 h 665130"/>
                <a:gd name="connsiteX49" fmla="*/ 617792 w 665130"/>
                <a:gd name="connsiteY49" fmla="*/ 517684 h 665130"/>
                <a:gd name="connsiteX50" fmla="*/ 617792 w 665130"/>
                <a:gd name="connsiteY50" fmla="*/ 534734 h 665130"/>
                <a:gd name="connsiteX51" fmla="*/ 597599 w 665130"/>
                <a:gd name="connsiteY51" fmla="*/ 593312 h 665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65130" h="66513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w="9525" cap="flat">
              <a:noFill/>
              <a:prstDash val="solid"/>
              <a:miter/>
            </a:ln>
          </p:spPr>
          <p:txBody>
            <a:bodyPr rtlCol="0" anchor="ctr"/>
            <a:lstStyle/>
            <a:p>
              <a:endParaRPr lang="en-IN"/>
            </a:p>
          </p:txBody>
        </p:sp>
        <p:sp>
          <p:nvSpPr>
            <p:cNvPr id="58" name="Freeform: Shape 57">
              <a:hlinkClick r:id="rId6" action="ppaction://hlinksldjump"/>
              <a:extLst>
                <a:ext uri="{FF2B5EF4-FFF2-40B4-BE49-F238E27FC236}">
                  <a16:creationId xmlns:a16="http://schemas.microsoft.com/office/drawing/2014/main" id="{E3F01B76-CD73-209A-B60A-B0B01253F62C}"/>
                </a:ext>
              </a:extLst>
            </p:cNvPr>
            <p:cNvSpPr/>
            <p:nvPr/>
          </p:nvSpPr>
          <p:spPr>
            <a:xfrm>
              <a:off x="6166578" y="3190683"/>
              <a:ext cx="166213" cy="166307"/>
            </a:xfrm>
            <a:custGeom>
              <a:avLst/>
              <a:gdLst>
                <a:gd name="connsiteX0" fmla="*/ 83345 w 166213"/>
                <a:gd name="connsiteY0" fmla="*/ 166307 h 166307"/>
                <a:gd name="connsiteX1" fmla="*/ 166213 w 166213"/>
                <a:gd name="connsiteY1" fmla="*/ 83821 h 166307"/>
                <a:gd name="connsiteX2" fmla="*/ 83250 w 166213"/>
                <a:gd name="connsiteY2" fmla="*/ 1 h 166307"/>
                <a:gd name="connsiteX3" fmla="*/ 2 w 166213"/>
                <a:gd name="connsiteY3" fmla="*/ 82011 h 166307"/>
                <a:gd name="connsiteX4" fmla="*/ 83345 w 166213"/>
                <a:gd name="connsiteY4" fmla="*/ 166212 h 166307"/>
                <a:gd name="connsiteX5" fmla="*/ 82869 w 166213"/>
                <a:gd name="connsiteY5" fmla="*/ 47530 h 166307"/>
                <a:gd name="connsiteX6" fmla="*/ 118683 w 166213"/>
                <a:gd name="connsiteY6" fmla="*/ 83344 h 166307"/>
                <a:gd name="connsiteX7" fmla="*/ 83250 w 166213"/>
                <a:gd name="connsiteY7" fmla="*/ 118777 h 166307"/>
                <a:gd name="connsiteX8" fmla="*/ 47436 w 166213"/>
                <a:gd name="connsiteY8" fmla="*/ 82963 h 166307"/>
                <a:gd name="connsiteX9" fmla="*/ 82869 w 166213"/>
                <a:gd name="connsiteY9" fmla="*/ 47530 h 16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213" h="166307">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w="9525" cap="flat">
              <a:noFill/>
              <a:prstDash val="solid"/>
              <a:miter/>
            </a:ln>
          </p:spPr>
          <p:txBody>
            <a:bodyPr rtlCol="0" anchor="ctr"/>
            <a:lstStyle/>
            <a:p>
              <a:endParaRPr lang="en-IN"/>
            </a:p>
          </p:txBody>
        </p:sp>
      </p:grpSp>
      <p:sp>
        <p:nvSpPr>
          <p:cNvPr id="95" name="Rectangle: Rounded Corners 94">
            <a:extLst>
              <a:ext uri="{FF2B5EF4-FFF2-40B4-BE49-F238E27FC236}">
                <a16:creationId xmlns:a16="http://schemas.microsoft.com/office/drawing/2014/main" id="{101FA4BA-7568-45E4-7065-C6DDDAE36D63}"/>
              </a:ext>
            </a:extLst>
          </p:cNvPr>
          <p:cNvSpPr/>
          <p:nvPr/>
        </p:nvSpPr>
        <p:spPr>
          <a:xfrm>
            <a:off x="10704212" y="192237"/>
            <a:ext cx="1363509" cy="297947"/>
          </a:xfrm>
          <a:prstGeom prst="roundRect">
            <a:avLst>
              <a:gd name="adj" fmla="val 50000"/>
            </a:avLst>
          </a:prstGeom>
          <a:solidFill>
            <a:srgbClr val="0A08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TextBox 95">
            <a:extLst>
              <a:ext uri="{FF2B5EF4-FFF2-40B4-BE49-F238E27FC236}">
                <a16:creationId xmlns:a16="http://schemas.microsoft.com/office/drawing/2014/main" id="{6A0F558C-79E3-C14B-8323-58E44B185E39}"/>
              </a:ext>
            </a:extLst>
          </p:cNvPr>
          <p:cNvSpPr txBox="1"/>
          <p:nvPr/>
        </p:nvSpPr>
        <p:spPr>
          <a:xfrm>
            <a:off x="10977260" y="209139"/>
            <a:ext cx="857927" cy="276999"/>
          </a:xfrm>
          <a:prstGeom prst="rect">
            <a:avLst/>
          </a:prstGeom>
          <a:noFill/>
        </p:spPr>
        <p:txBody>
          <a:bodyPr wrap="none" rtlCol="0">
            <a:spAutoFit/>
          </a:bodyPr>
          <a:lstStyle/>
          <a:p>
            <a:r>
              <a:rPr lang="en-IN" sz="1200" b="1">
                <a:solidFill>
                  <a:schemeClr val="bg1"/>
                </a:solidFill>
                <a:latin typeface="Poppins Medium" panose="00000600000000000000" pitchFamily="50" charset="0"/>
                <a:cs typeface="Poppins Medium" panose="00000600000000000000" pitchFamily="50" charset="0"/>
              </a:rPr>
              <a:t>GROUP 4</a:t>
            </a:r>
          </a:p>
        </p:txBody>
      </p:sp>
      <p:sp>
        <p:nvSpPr>
          <p:cNvPr id="97" name="Oval 96">
            <a:extLst>
              <a:ext uri="{FF2B5EF4-FFF2-40B4-BE49-F238E27FC236}">
                <a16:creationId xmlns:a16="http://schemas.microsoft.com/office/drawing/2014/main" id="{BF11761D-C863-28F2-C02D-62AA2C50B93D}"/>
              </a:ext>
            </a:extLst>
          </p:cNvPr>
          <p:cNvSpPr/>
          <p:nvPr/>
        </p:nvSpPr>
        <p:spPr>
          <a:xfrm>
            <a:off x="10741700" y="220124"/>
            <a:ext cx="238127" cy="238127"/>
          </a:xfrm>
          <a:prstGeom prst="ellipse">
            <a:avLst/>
          </a:prstGeom>
          <a:solidFill>
            <a:srgbClr val="55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Graphic 78">
            <a:extLst>
              <a:ext uri="{FF2B5EF4-FFF2-40B4-BE49-F238E27FC236}">
                <a16:creationId xmlns:a16="http://schemas.microsoft.com/office/drawing/2014/main" id="{E6074AF3-A462-30BC-5FD2-ABE5C6834E86}"/>
              </a:ext>
            </a:extLst>
          </p:cNvPr>
          <p:cNvSpPr/>
          <p:nvPr/>
        </p:nvSpPr>
        <p:spPr>
          <a:xfrm>
            <a:off x="10802731" y="275164"/>
            <a:ext cx="116064" cy="12804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bg1"/>
          </a:solidFill>
          <a:ln w="6016" cap="flat">
            <a:noFill/>
            <a:prstDash val="solid"/>
            <a:miter/>
          </a:ln>
        </p:spPr>
        <p:txBody>
          <a:bodyPr rtlCol="0" anchor="ctr"/>
          <a:lstStyle/>
          <a:p>
            <a:endParaRPr lang="en-IN"/>
          </a:p>
        </p:txBody>
      </p:sp>
      <p:sp>
        <p:nvSpPr>
          <p:cNvPr id="99" name="Isosceles Triangle 98">
            <a:extLst>
              <a:ext uri="{FF2B5EF4-FFF2-40B4-BE49-F238E27FC236}">
                <a16:creationId xmlns:a16="http://schemas.microsoft.com/office/drawing/2014/main" id="{941B4613-7975-5729-D3CA-D3A88EED0465}"/>
              </a:ext>
            </a:extLst>
          </p:cNvPr>
          <p:cNvSpPr/>
          <p:nvPr/>
        </p:nvSpPr>
        <p:spPr>
          <a:xfrm rot="3600000">
            <a:off x="11858946" y="286368"/>
            <a:ext cx="86542" cy="746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 name="Straight Connector 3">
            <a:extLst>
              <a:ext uri="{FF2B5EF4-FFF2-40B4-BE49-F238E27FC236}">
                <a16:creationId xmlns:a16="http://schemas.microsoft.com/office/drawing/2014/main" id="{49452786-E7C4-467B-1B1A-BE817B539F26}"/>
              </a:ext>
            </a:extLst>
          </p:cNvPr>
          <p:cNvCxnSpPr>
            <a:cxnSpLocks/>
          </p:cNvCxnSpPr>
          <p:nvPr/>
        </p:nvCxnSpPr>
        <p:spPr>
          <a:xfrm>
            <a:off x="3428683" y="6583362"/>
            <a:ext cx="710184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F4EA6242-FC66-0D57-88B9-A03AE8E372C8}"/>
              </a:ext>
            </a:extLst>
          </p:cNvPr>
          <p:cNvSpPr txBox="1">
            <a:spLocks/>
          </p:cNvSpPr>
          <p:nvPr/>
        </p:nvSpPr>
        <p:spPr>
          <a:xfrm>
            <a:off x="11153040" y="6496325"/>
            <a:ext cx="587058" cy="365125"/>
          </a:xfrm>
          <a:custGeom>
            <a:avLst/>
            <a:gdLst>
              <a:gd name="connsiteX0" fmla="*/ 762059 w 1524118"/>
              <a:gd name="connsiteY0" fmla="*/ 0 h 1524118"/>
              <a:gd name="connsiteX1" fmla="*/ 1524118 w 1524118"/>
              <a:gd name="connsiteY1" fmla="*/ 762059 h 1524118"/>
              <a:gd name="connsiteX2" fmla="*/ 762059 w 1524118"/>
              <a:gd name="connsiteY2" fmla="*/ 1524118 h 1524118"/>
              <a:gd name="connsiteX3" fmla="*/ 0 w 1524118"/>
              <a:gd name="connsiteY3" fmla="*/ 762059 h 1524118"/>
              <a:gd name="connsiteX4" fmla="*/ 762059 w 1524118"/>
              <a:gd name="connsiteY4" fmla="*/ 0 h 1524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118" h="1524118">
                <a:moveTo>
                  <a:pt x="762059" y="0"/>
                </a:moveTo>
                <a:cubicBezTo>
                  <a:pt x="1182933" y="0"/>
                  <a:pt x="1524118" y="341185"/>
                  <a:pt x="1524118" y="762059"/>
                </a:cubicBezTo>
                <a:cubicBezTo>
                  <a:pt x="1524118" y="1182933"/>
                  <a:pt x="1182933" y="1524118"/>
                  <a:pt x="762059" y="1524118"/>
                </a:cubicBezTo>
                <a:cubicBezTo>
                  <a:pt x="341185" y="1524118"/>
                  <a:pt x="0" y="1182933"/>
                  <a:pt x="0" y="762059"/>
                </a:cubicBezTo>
                <a:cubicBezTo>
                  <a:pt x="0" y="341185"/>
                  <a:pt x="341185" y="0"/>
                  <a:pt x="762059" y="0"/>
                </a:cubicBezTo>
                <a:close/>
              </a:path>
            </a:pathLst>
          </a:custGeom>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b="1">
                <a:solidFill>
                  <a:schemeClr val="bg1"/>
                </a:solidFill>
              </a:rPr>
              <a:t>4</a:t>
            </a:r>
          </a:p>
        </p:txBody>
      </p:sp>
      <p:sp>
        <p:nvSpPr>
          <p:cNvPr id="8" name="TextBox 7">
            <a:extLst>
              <a:ext uri="{FF2B5EF4-FFF2-40B4-BE49-F238E27FC236}">
                <a16:creationId xmlns:a16="http://schemas.microsoft.com/office/drawing/2014/main" id="{C1581CB4-950C-1A41-0F4F-D1B5246A0BCB}"/>
              </a:ext>
            </a:extLst>
          </p:cNvPr>
          <p:cNvSpPr txBox="1"/>
          <p:nvPr/>
        </p:nvSpPr>
        <p:spPr>
          <a:xfrm>
            <a:off x="3477716" y="575965"/>
            <a:ext cx="2574551" cy="769441"/>
          </a:xfrm>
          <a:prstGeom prst="rect">
            <a:avLst/>
          </a:prstGeom>
          <a:noFill/>
        </p:spPr>
        <p:txBody>
          <a:bodyPr wrap="none" rtlCol="0">
            <a:spAutoFit/>
          </a:bodyPr>
          <a:lstStyle/>
          <a:p>
            <a:r>
              <a:rPr lang="en-US" sz="4400" b="1">
                <a:solidFill>
                  <a:srgbClr val="1DB954"/>
                </a:solidFill>
                <a:latin typeface="Segoe UI" panose="020B0502040204020203" pitchFamily="34" charset="0"/>
                <a:cs typeface="Segoe UI" panose="020B0502040204020203" pitchFamily="34" charset="0"/>
              </a:rPr>
              <a:t>Variables</a:t>
            </a:r>
            <a:endParaRPr lang="en-US" sz="4400" b="1">
              <a:solidFill>
                <a:schemeClr val="bg1"/>
              </a:solidFill>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376CA3D8-0DAD-743F-146A-D2954DE1AD03}"/>
              </a:ext>
            </a:extLst>
          </p:cNvPr>
          <p:cNvSpPr txBox="1"/>
          <p:nvPr/>
        </p:nvSpPr>
        <p:spPr>
          <a:xfrm>
            <a:off x="3278968" y="1802595"/>
            <a:ext cx="2561437" cy="819405"/>
          </a:xfrm>
          <a:prstGeom prst="rect">
            <a:avLst/>
          </a:prstGeom>
          <a:noFill/>
        </p:spPr>
        <p:txBody>
          <a:bodyPr wrap="square" lIns="0" tIns="0" rIns="0" bIns="0" rtlCol="0" anchor="ctr" anchorCtr="0">
            <a:noAutofit/>
          </a:bodyPr>
          <a:lstStyle/>
          <a:p>
            <a:r>
              <a:rPr lang="en-US" sz="2000" b="1">
                <a:solidFill>
                  <a:srgbClr val="1DB954"/>
                </a:solidFill>
                <a:latin typeface="Segoe UI" panose="020B0502040204020203" pitchFamily="34" charset="0"/>
                <a:cs typeface="Segoe UI" panose="020B0502040204020203" pitchFamily="34" charset="0"/>
              </a:rPr>
              <a:t>Categorical Columns</a:t>
            </a:r>
          </a:p>
        </p:txBody>
      </p:sp>
      <p:sp>
        <p:nvSpPr>
          <p:cNvPr id="76" name="TextBox 75">
            <a:extLst>
              <a:ext uri="{FF2B5EF4-FFF2-40B4-BE49-F238E27FC236}">
                <a16:creationId xmlns:a16="http://schemas.microsoft.com/office/drawing/2014/main" id="{59D2B6D5-AB53-0A45-1755-177911710DCC}"/>
              </a:ext>
            </a:extLst>
          </p:cNvPr>
          <p:cNvSpPr txBox="1"/>
          <p:nvPr/>
        </p:nvSpPr>
        <p:spPr>
          <a:xfrm>
            <a:off x="7104243" y="1723887"/>
            <a:ext cx="2561437" cy="819405"/>
          </a:xfrm>
          <a:prstGeom prst="rect">
            <a:avLst/>
          </a:prstGeom>
          <a:noFill/>
        </p:spPr>
        <p:txBody>
          <a:bodyPr wrap="square" lIns="0" tIns="0" rIns="0" bIns="0" rtlCol="0" anchor="ctr" anchorCtr="0">
            <a:noAutofit/>
          </a:bodyPr>
          <a:lstStyle/>
          <a:p>
            <a:r>
              <a:rPr lang="en-US" sz="2000" b="1">
                <a:solidFill>
                  <a:srgbClr val="1DB954"/>
                </a:solidFill>
                <a:latin typeface="Segoe UI" panose="020B0502040204020203" pitchFamily="34" charset="0"/>
                <a:cs typeface="Segoe UI" panose="020B0502040204020203" pitchFamily="34" charset="0"/>
              </a:rPr>
              <a:t>Numerical</a:t>
            </a:r>
            <a:r>
              <a:rPr lang="en-US" sz="1800" b="1" kern="1200">
                <a:solidFill>
                  <a:srgbClr val="1DB954"/>
                </a:solidFill>
                <a:effectLst/>
                <a:latin typeface="Segoe UI" panose="020B0502040204020203" pitchFamily="34" charset="0"/>
                <a:ea typeface="+mn-ea"/>
                <a:cs typeface="Segoe UI" panose="020B0502040204020203" pitchFamily="34" charset="0"/>
              </a:rPr>
              <a:t> </a:t>
            </a:r>
            <a:r>
              <a:rPr lang="en-US" sz="2000" b="1">
                <a:solidFill>
                  <a:srgbClr val="1DB954"/>
                </a:solidFill>
                <a:latin typeface="Segoe UI" panose="020B0502040204020203" pitchFamily="34" charset="0"/>
                <a:cs typeface="Segoe UI" panose="020B0502040204020203" pitchFamily="34" charset="0"/>
              </a:rPr>
              <a:t>Columns</a:t>
            </a:r>
          </a:p>
        </p:txBody>
      </p:sp>
      <p:sp>
        <p:nvSpPr>
          <p:cNvPr id="80" name="TextBox 79">
            <a:extLst>
              <a:ext uri="{FF2B5EF4-FFF2-40B4-BE49-F238E27FC236}">
                <a16:creationId xmlns:a16="http://schemas.microsoft.com/office/drawing/2014/main" id="{96D9D485-9E5E-DFE4-1B2E-B956D558D8A6}"/>
              </a:ext>
            </a:extLst>
          </p:cNvPr>
          <p:cNvSpPr txBox="1"/>
          <p:nvPr/>
        </p:nvSpPr>
        <p:spPr>
          <a:xfrm>
            <a:off x="3301840" y="2382628"/>
            <a:ext cx="3076575" cy="1323439"/>
          </a:xfrm>
          <a:prstGeom prst="rect">
            <a:avLst/>
          </a:prstGeom>
          <a:noFill/>
        </p:spPr>
        <p:txBody>
          <a:bodyPr wrap="square">
            <a:spAutoFit/>
          </a:bodyPr>
          <a:lstStyle/>
          <a:p>
            <a:pPr marL="285750" indent="-285750">
              <a:buFont typeface="Arial" panose="020B0604020202020204" pitchFamily="34" charset="0"/>
              <a:buChar char="•"/>
            </a:pPr>
            <a:r>
              <a:rPr lang="en-US" sz="1600" err="1">
                <a:solidFill>
                  <a:schemeClr val="bg1"/>
                </a:solidFill>
                <a:latin typeface="Arial" panose="020B0604020202020204" pitchFamily="34" charset="0"/>
                <a:cs typeface="Arial" panose="020B0604020202020204" pitchFamily="34" charset="0"/>
              </a:rPr>
              <a:t>Track_name</a:t>
            </a:r>
            <a:endParaRPr lang="en-US" sz="160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a:solidFill>
                  <a:schemeClr val="bg1"/>
                </a:solidFill>
                <a:latin typeface="Arial" panose="020B0604020202020204" pitchFamily="34" charset="0"/>
                <a:cs typeface="Arial" panose="020B0604020202020204" pitchFamily="34" charset="0"/>
              </a:rPr>
              <a:t>Artist(s)_name</a:t>
            </a:r>
          </a:p>
          <a:p>
            <a:pPr marL="285750" indent="-285750">
              <a:buFont typeface="Arial" panose="020B0604020202020204" pitchFamily="34" charset="0"/>
              <a:buChar char="•"/>
            </a:pPr>
            <a:r>
              <a:rPr lang="en-US" sz="1600">
                <a:solidFill>
                  <a:schemeClr val="bg1"/>
                </a:solidFill>
                <a:latin typeface="Arial" panose="020B0604020202020204" pitchFamily="34" charset="0"/>
                <a:cs typeface="Arial" panose="020B0604020202020204" pitchFamily="34" charset="0"/>
              </a:rPr>
              <a:t>Key</a:t>
            </a:r>
          </a:p>
          <a:p>
            <a:pPr marL="285750" indent="-285750">
              <a:buFont typeface="Arial" panose="020B0604020202020204" pitchFamily="34" charset="0"/>
              <a:buChar char="•"/>
            </a:pPr>
            <a:r>
              <a:rPr lang="en-US" sz="1600">
                <a:solidFill>
                  <a:schemeClr val="bg1"/>
                </a:solidFill>
                <a:latin typeface="Arial" panose="020B0604020202020204" pitchFamily="34" charset="0"/>
                <a:cs typeface="Arial" panose="020B0604020202020204" pitchFamily="34" charset="0"/>
              </a:rPr>
              <a:t>Mode</a:t>
            </a:r>
          </a:p>
          <a:p>
            <a:pPr marL="285750" indent="-285750">
              <a:buFont typeface="Arial" panose="020B0604020202020204" pitchFamily="34" charset="0"/>
              <a:buChar char="•"/>
            </a:pPr>
            <a:r>
              <a:rPr lang="en-US" sz="1600" err="1">
                <a:solidFill>
                  <a:schemeClr val="bg1"/>
                </a:solidFill>
                <a:latin typeface="Arial" panose="020B0604020202020204" pitchFamily="34" charset="0"/>
                <a:cs typeface="Arial" panose="020B0604020202020204" pitchFamily="34" charset="0"/>
              </a:rPr>
              <a:t>Cover_url</a:t>
            </a:r>
            <a:endParaRPr lang="en-US" sz="1600">
              <a:solidFill>
                <a:schemeClr val="bg1"/>
              </a:solidFill>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A3BB5D9A-6837-D0C3-957F-FF25B76B6CAA}"/>
              </a:ext>
            </a:extLst>
          </p:cNvPr>
          <p:cNvSpPr txBox="1"/>
          <p:nvPr/>
        </p:nvSpPr>
        <p:spPr>
          <a:xfrm>
            <a:off x="7049851" y="2300460"/>
            <a:ext cx="2949709" cy="3631763"/>
          </a:xfrm>
          <a:prstGeom prst="rect">
            <a:avLst/>
          </a:prstGeom>
          <a:noFill/>
        </p:spPr>
        <p:txBody>
          <a:bodyPr wrap="square" rtlCol="0">
            <a:spAutoFit/>
          </a:bodyPr>
          <a:lstStyle/>
          <a:p>
            <a:pPr marL="285750" indent="-285750">
              <a:buFont typeface="Arial" panose="020B0604020202020204" pitchFamily="34" charset="0"/>
              <a:buChar char="•"/>
            </a:pPr>
            <a:r>
              <a:rPr lang="en-US" sz="1600" err="1">
                <a:solidFill>
                  <a:schemeClr val="bg1"/>
                </a:solidFill>
                <a:latin typeface="Arial" panose="020B0604020202020204" pitchFamily="34" charset="0"/>
                <a:cs typeface="Arial" panose="020B0604020202020204" pitchFamily="34" charset="0"/>
              </a:rPr>
              <a:t>Artist_count</a:t>
            </a:r>
            <a:endParaRPr lang="en-US" sz="160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err="1">
                <a:solidFill>
                  <a:schemeClr val="bg1"/>
                </a:solidFill>
                <a:latin typeface="Arial" panose="020B0604020202020204" pitchFamily="34" charset="0"/>
                <a:cs typeface="Arial" panose="020B0604020202020204" pitchFamily="34" charset="0"/>
              </a:rPr>
              <a:t>Released_year</a:t>
            </a:r>
            <a:endParaRPr lang="en-US" sz="160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err="1">
                <a:solidFill>
                  <a:schemeClr val="bg1"/>
                </a:solidFill>
                <a:latin typeface="Arial" panose="020B0604020202020204" pitchFamily="34" charset="0"/>
                <a:cs typeface="Arial" panose="020B0604020202020204" pitchFamily="34" charset="0"/>
              </a:rPr>
              <a:t>Released_month</a:t>
            </a:r>
            <a:r>
              <a:rPr lang="en-US" sz="1600">
                <a:solidFill>
                  <a:schemeClr val="bg1"/>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US" sz="1600" err="1">
                <a:solidFill>
                  <a:schemeClr val="bg1"/>
                </a:solidFill>
                <a:latin typeface="Arial" panose="020B0604020202020204" pitchFamily="34" charset="0"/>
                <a:cs typeface="Arial" panose="020B0604020202020204" pitchFamily="34" charset="0"/>
              </a:rPr>
              <a:t>Released_day</a:t>
            </a:r>
            <a:endParaRPr lang="en-US" sz="160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err="1">
                <a:solidFill>
                  <a:schemeClr val="bg1"/>
                </a:solidFill>
                <a:latin typeface="Arial" panose="020B0604020202020204" pitchFamily="34" charset="0"/>
                <a:cs typeface="Arial" panose="020B0604020202020204" pitchFamily="34" charset="0"/>
              </a:rPr>
              <a:t>In_spotify_play</a:t>
            </a:r>
            <a:r>
              <a:rPr lang="en-US" sz="1600">
                <a:solidFill>
                  <a:schemeClr val="bg1"/>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US" sz="1600" err="1">
                <a:solidFill>
                  <a:schemeClr val="bg1"/>
                </a:solidFill>
                <a:latin typeface="Arial" panose="020B0604020202020204" pitchFamily="34" charset="0"/>
                <a:cs typeface="Arial" panose="020B0604020202020204" pitchFamily="34" charset="0"/>
              </a:rPr>
              <a:t>Listsin_spotify_charts</a:t>
            </a:r>
            <a:endParaRPr lang="en-US" sz="160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a:solidFill>
                  <a:schemeClr val="bg1"/>
                </a:solidFill>
                <a:latin typeface="Arial" panose="020B0604020202020204" pitchFamily="34" charset="0"/>
                <a:cs typeface="Arial" panose="020B0604020202020204" pitchFamily="34" charset="0"/>
              </a:rPr>
              <a:t>Streams</a:t>
            </a:r>
          </a:p>
          <a:p>
            <a:pPr marL="285750" indent="-285750">
              <a:buFont typeface="Arial" panose="020B0604020202020204" pitchFamily="34" charset="0"/>
              <a:buChar char="•"/>
            </a:pPr>
            <a:r>
              <a:rPr lang="en-US" sz="1600" err="1">
                <a:solidFill>
                  <a:schemeClr val="bg1"/>
                </a:solidFill>
                <a:latin typeface="Arial" panose="020B0604020202020204" pitchFamily="34" charset="0"/>
                <a:cs typeface="Arial" panose="020B0604020202020204" pitchFamily="34" charset="0"/>
              </a:rPr>
              <a:t>In_apple_playlists</a:t>
            </a:r>
            <a:endParaRPr lang="en-US" sz="160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err="1">
                <a:solidFill>
                  <a:schemeClr val="bg1"/>
                </a:solidFill>
                <a:latin typeface="Arial" panose="020B0604020202020204" pitchFamily="34" charset="0"/>
                <a:cs typeface="Arial" panose="020B0604020202020204" pitchFamily="34" charset="0"/>
              </a:rPr>
              <a:t>In_apple_charts</a:t>
            </a:r>
            <a:endParaRPr lang="en-US" sz="160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err="1">
                <a:solidFill>
                  <a:schemeClr val="bg1"/>
                </a:solidFill>
                <a:latin typeface="Arial" panose="020B0604020202020204" pitchFamily="34" charset="0"/>
                <a:cs typeface="Arial" panose="020B0604020202020204" pitchFamily="34" charset="0"/>
              </a:rPr>
              <a:t>In_deezer_playlist</a:t>
            </a:r>
            <a:endParaRPr lang="en-US" sz="160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err="1">
                <a:solidFill>
                  <a:schemeClr val="bg1"/>
                </a:solidFill>
                <a:latin typeface="Arial" panose="020B0604020202020204" pitchFamily="34" charset="0"/>
                <a:cs typeface="Arial" panose="020B0604020202020204" pitchFamily="34" charset="0"/>
              </a:rPr>
              <a:t>In_deezer_charts</a:t>
            </a:r>
            <a:endParaRPr lang="en-US" sz="160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err="1">
                <a:solidFill>
                  <a:schemeClr val="bg1"/>
                </a:solidFill>
                <a:latin typeface="Arial" panose="020B0604020202020204" pitchFamily="34" charset="0"/>
                <a:cs typeface="Arial" panose="020B0604020202020204" pitchFamily="34" charset="0"/>
              </a:rPr>
              <a:t>In_shazam_charts</a:t>
            </a:r>
            <a:endParaRPr lang="en-US" sz="160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a:solidFill>
                  <a:schemeClr val="bg1"/>
                </a:solidFill>
                <a:latin typeface="Arial" panose="020B0604020202020204" pitchFamily="34" charset="0"/>
                <a:cs typeface="Arial" panose="020B0604020202020204" pitchFamily="34" charset="0"/>
              </a:rPr>
              <a:t>Bpm (Beats Per Minute)</a:t>
            </a:r>
          </a:p>
          <a:p>
            <a:pPr marL="285750" indent="-285750">
              <a:buFont typeface="Arial" panose="020B0604020202020204" pitchFamily="34" charset="0"/>
              <a:buChar char="•"/>
            </a:pPr>
            <a:endParaRPr lang="en-US" sz="1600"/>
          </a:p>
        </p:txBody>
      </p:sp>
      <p:sp>
        <p:nvSpPr>
          <p:cNvPr id="82" name="TextBox 81">
            <a:extLst>
              <a:ext uri="{FF2B5EF4-FFF2-40B4-BE49-F238E27FC236}">
                <a16:creationId xmlns:a16="http://schemas.microsoft.com/office/drawing/2014/main" id="{0BCAFC8C-B8A3-F3AA-9717-798ECD426DA3}"/>
              </a:ext>
            </a:extLst>
          </p:cNvPr>
          <p:cNvSpPr txBox="1"/>
          <p:nvPr/>
        </p:nvSpPr>
        <p:spPr>
          <a:xfrm>
            <a:off x="9561661" y="2300460"/>
            <a:ext cx="2561437" cy="1846659"/>
          </a:xfrm>
          <a:prstGeom prst="rect">
            <a:avLst/>
          </a:prstGeom>
          <a:noFill/>
        </p:spPr>
        <p:txBody>
          <a:bodyPr wrap="square" rtlCol="0">
            <a:spAutoFit/>
          </a:bodyPr>
          <a:lstStyle/>
          <a:p>
            <a:pPr marL="285750" indent="-285750">
              <a:buFont typeface="Arial" panose="020B0604020202020204" pitchFamily="34" charset="0"/>
              <a:buChar char="•"/>
            </a:pPr>
            <a:r>
              <a:rPr lang="en-US" sz="1600">
                <a:solidFill>
                  <a:schemeClr val="bg1"/>
                </a:solidFill>
                <a:latin typeface="Arial" panose="020B0604020202020204" pitchFamily="34" charset="0"/>
                <a:cs typeface="Arial" panose="020B0604020202020204" pitchFamily="34" charset="0"/>
              </a:rPr>
              <a:t>danceability_%</a:t>
            </a:r>
          </a:p>
          <a:p>
            <a:pPr marL="285750" indent="-285750">
              <a:buFont typeface="Arial" panose="020B0604020202020204" pitchFamily="34" charset="0"/>
              <a:buChar char="•"/>
            </a:pPr>
            <a:r>
              <a:rPr lang="en-US" sz="1600">
                <a:solidFill>
                  <a:schemeClr val="bg1"/>
                </a:solidFill>
                <a:latin typeface="Arial" panose="020B0604020202020204" pitchFamily="34" charset="0"/>
                <a:cs typeface="Arial" panose="020B0604020202020204" pitchFamily="34" charset="0"/>
              </a:rPr>
              <a:t>valence_%</a:t>
            </a:r>
          </a:p>
          <a:p>
            <a:pPr marL="285750" indent="-285750">
              <a:buFont typeface="Arial" panose="020B0604020202020204" pitchFamily="34" charset="0"/>
              <a:buChar char="•"/>
            </a:pPr>
            <a:r>
              <a:rPr lang="en-US" sz="1600">
                <a:solidFill>
                  <a:schemeClr val="bg1"/>
                </a:solidFill>
                <a:latin typeface="Arial" panose="020B0604020202020204" pitchFamily="34" charset="0"/>
                <a:cs typeface="Arial" panose="020B0604020202020204" pitchFamily="34" charset="0"/>
              </a:rPr>
              <a:t>energy_%</a:t>
            </a:r>
          </a:p>
          <a:p>
            <a:pPr marL="285750" indent="-285750">
              <a:buFont typeface="Arial" panose="020B0604020202020204" pitchFamily="34" charset="0"/>
              <a:buChar char="•"/>
            </a:pPr>
            <a:r>
              <a:rPr lang="en-US" sz="1600" err="1">
                <a:solidFill>
                  <a:schemeClr val="bg1"/>
                </a:solidFill>
                <a:latin typeface="Arial" panose="020B0604020202020204" pitchFamily="34" charset="0"/>
                <a:cs typeface="Arial" panose="020B0604020202020204" pitchFamily="34" charset="0"/>
              </a:rPr>
              <a:t>acousticness</a:t>
            </a:r>
            <a:r>
              <a:rPr lang="en-US" sz="1600">
                <a:solidFill>
                  <a:schemeClr val="bg1"/>
                </a:solidFill>
                <a:latin typeface="Arial" panose="020B0604020202020204" pitchFamily="34" charset="0"/>
                <a:cs typeface="Arial" panose="020B0604020202020204" pitchFamily="34" charset="0"/>
              </a:rPr>
              <a:t>_% </a:t>
            </a:r>
          </a:p>
          <a:p>
            <a:pPr marL="285750" indent="-285750">
              <a:buFont typeface="Arial" panose="020B0604020202020204" pitchFamily="34" charset="0"/>
              <a:buChar char="•"/>
            </a:pPr>
            <a:r>
              <a:rPr lang="en-US" sz="1600" err="1">
                <a:solidFill>
                  <a:schemeClr val="bg1"/>
                </a:solidFill>
                <a:latin typeface="Arial" panose="020B0604020202020204" pitchFamily="34" charset="0"/>
                <a:cs typeface="Arial" panose="020B0604020202020204" pitchFamily="34" charset="0"/>
              </a:rPr>
              <a:t>instrumentalnes</a:t>
            </a:r>
            <a:r>
              <a:rPr lang="en-US" sz="1600">
                <a:solidFill>
                  <a:schemeClr val="bg1"/>
                </a:solidFill>
                <a:latin typeface="Arial" panose="020B0604020202020204" pitchFamily="34" charset="0"/>
                <a:cs typeface="Arial" panose="020B0604020202020204" pitchFamily="34" charset="0"/>
              </a:rPr>
              <a:t>_%</a:t>
            </a:r>
          </a:p>
          <a:p>
            <a:pPr marL="285750" indent="-285750">
              <a:buFont typeface="Arial" panose="020B0604020202020204" pitchFamily="34" charset="0"/>
              <a:buChar char="•"/>
            </a:pPr>
            <a:r>
              <a:rPr lang="en-US" sz="1600">
                <a:solidFill>
                  <a:schemeClr val="bg1"/>
                </a:solidFill>
                <a:latin typeface="Arial" panose="020B0604020202020204" pitchFamily="34" charset="0"/>
                <a:cs typeface="Arial" panose="020B0604020202020204" pitchFamily="34" charset="0"/>
              </a:rPr>
              <a:t>liveness_%</a:t>
            </a:r>
          </a:p>
          <a:p>
            <a:pPr marL="285750" indent="-285750">
              <a:buFont typeface="Arial" panose="020B0604020202020204" pitchFamily="34" charset="0"/>
              <a:buChar char="•"/>
            </a:pPr>
            <a:r>
              <a:rPr lang="en-US" sz="1600">
                <a:solidFill>
                  <a:schemeClr val="bg1"/>
                </a:solidFill>
                <a:latin typeface="Arial" panose="020B0604020202020204" pitchFamily="34" charset="0"/>
                <a:cs typeface="Arial" panose="020B0604020202020204" pitchFamily="34" charset="0"/>
              </a:rPr>
              <a:t> </a:t>
            </a:r>
            <a:r>
              <a:rPr lang="en-US" sz="1600" err="1">
                <a:solidFill>
                  <a:schemeClr val="bg1"/>
                </a:solidFill>
                <a:latin typeface="Arial" panose="020B0604020202020204" pitchFamily="34" charset="0"/>
                <a:cs typeface="Arial" panose="020B0604020202020204" pitchFamily="34" charset="0"/>
              </a:rPr>
              <a:t>speechiness</a:t>
            </a:r>
            <a:r>
              <a:rPr lang="en-US" sz="1600">
                <a:solidFill>
                  <a:schemeClr val="bg1"/>
                </a:solidFill>
                <a:latin typeface="Arial" panose="020B0604020202020204" pitchFamily="34" charset="0"/>
                <a:cs typeface="Arial" panose="020B0604020202020204" pitchFamily="34" charset="0"/>
              </a:rPr>
              <a:t>_%</a:t>
            </a:r>
          </a:p>
        </p:txBody>
      </p:sp>
      <p:sp>
        <p:nvSpPr>
          <p:cNvPr id="6" name="TextBox 5">
            <a:hlinkClick r:id="rId7" action="ppaction://hlinksldjump"/>
            <a:extLst>
              <a:ext uri="{FF2B5EF4-FFF2-40B4-BE49-F238E27FC236}">
                <a16:creationId xmlns:a16="http://schemas.microsoft.com/office/drawing/2014/main" id="{626DDAFE-5376-384E-5ED6-7B0E2F6A6AD3}"/>
              </a:ext>
            </a:extLst>
          </p:cNvPr>
          <p:cNvSpPr txBox="1"/>
          <p:nvPr/>
        </p:nvSpPr>
        <p:spPr>
          <a:xfrm>
            <a:off x="787640" y="4012357"/>
            <a:ext cx="989373" cy="276999"/>
          </a:xfrm>
          <a:prstGeom prst="rect">
            <a:avLst/>
          </a:prstGeom>
          <a:noFill/>
        </p:spPr>
        <p:txBody>
          <a:bodyPr wrap="none" rtlCol="0">
            <a:spAutoFit/>
          </a:bodyPr>
          <a:lstStyle/>
          <a:p>
            <a:r>
              <a:rPr lang="en-IN" sz="1200">
                <a:solidFill>
                  <a:srgbClr val="B4B5B2"/>
                </a:solidFill>
                <a:latin typeface="Poppins Medium" panose="00000600000000000000" pitchFamily="50" charset="0"/>
                <a:cs typeface="Poppins Medium" panose="00000600000000000000" pitchFamily="50" charset="0"/>
              </a:rPr>
              <a:t>Thank You</a:t>
            </a:r>
          </a:p>
        </p:txBody>
      </p:sp>
      <p:grpSp>
        <p:nvGrpSpPr>
          <p:cNvPr id="11" name="Group 10">
            <a:extLst>
              <a:ext uri="{FF2B5EF4-FFF2-40B4-BE49-F238E27FC236}">
                <a16:creationId xmlns:a16="http://schemas.microsoft.com/office/drawing/2014/main" id="{F8A7D192-A97A-30CB-FE4F-62F587F113DD}"/>
              </a:ext>
            </a:extLst>
          </p:cNvPr>
          <p:cNvGrpSpPr/>
          <p:nvPr/>
        </p:nvGrpSpPr>
        <p:grpSpPr>
          <a:xfrm>
            <a:off x="349638" y="4038527"/>
            <a:ext cx="207664" cy="207733"/>
            <a:chOff x="6124575" y="3380359"/>
            <a:chExt cx="468618" cy="468774"/>
          </a:xfrm>
        </p:grpSpPr>
        <p:sp>
          <p:nvSpPr>
            <p:cNvPr id="12" name="Freeform: Shape 11">
              <a:hlinkClick r:id="rId7" action="ppaction://hlinksldjump"/>
              <a:extLst>
                <a:ext uri="{FF2B5EF4-FFF2-40B4-BE49-F238E27FC236}">
                  <a16:creationId xmlns:a16="http://schemas.microsoft.com/office/drawing/2014/main" id="{8CAB3F1E-C473-C303-7D39-248A3D06E0C1}"/>
                </a:ext>
              </a:extLst>
            </p:cNvPr>
            <p:cNvSpPr/>
            <p:nvPr/>
          </p:nvSpPr>
          <p:spPr>
            <a:xfrm>
              <a:off x="6124575" y="3380359"/>
              <a:ext cx="468618" cy="468774"/>
            </a:xfrm>
            <a:custGeom>
              <a:avLst/>
              <a:gdLst>
                <a:gd name="connsiteX0" fmla="*/ 468523 w 468618"/>
                <a:gd name="connsiteY0" fmla="*/ 56377 h 468774"/>
                <a:gd name="connsiteX1" fmla="*/ 467951 w 468618"/>
                <a:gd name="connsiteY1" fmla="*/ 47138 h 468774"/>
                <a:gd name="connsiteX2" fmla="*/ 412706 w 468618"/>
                <a:gd name="connsiteY2" fmla="*/ 85 h 468774"/>
                <a:gd name="connsiteX3" fmla="*/ 349270 w 468618"/>
                <a:gd name="connsiteY3" fmla="*/ 85 h 468774"/>
                <a:gd name="connsiteX4" fmla="*/ 290691 w 468618"/>
                <a:gd name="connsiteY4" fmla="*/ 85 h 468774"/>
                <a:gd name="connsiteX5" fmla="*/ 211538 w 468618"/>
                <a:gd name="connsiteY5" fmla="*/ 32946 h 468774"/>
                <a:gd name="connsiteX6" fmla="*/ 17800 w 468618"/>
                <a:gd name="connsiteY6" fmla="*/ 227065 h 468774"/>
                <a:gd name="connsiteX7" fmla="*/ 17705 w 468618"/>
                <a:gd name="connsiteY7" fmla="*/ 307837 h 468774"/>
                <a:gd name="connsiteX8" fmla="*/ 160484 w 468618"/>
                <a:gd name="connsiteY8" fmla="*/ 450808 h 468774"/>
                <a:gd name="connsiteX9" fmla="*/ 241542 w 468618"/>
                <a:gd name="connsiteY9" fmla="*/ 450808 h 468774"/>
                <a:gd name="connsiteX10" fmla="*/ 435947 w 468618"/>
                <a:gd name="connsiteY10" fmla="*/ 256688 h 468774"/>
                <a:gd name="connsiteX11" fmla="*/ 468618 w 468618"/>
                <a:gd name="connsiteY11" fmla="*/ 177916 h 468774"/>
                <a:gd name="connsiteX12" fmla="*/ 468618 w 468618"/>
                <a:gd name="connsiteY12" fmla="*/ 56377 h 468774"/>
                <a:gd name="connsiteX13" fmla="*/ 409944 w 468618"/>
                <a:gd name="connsiteY13" fmla="*/ 230875 h 468774"/>
                <a:gd name="connsiteX14" fmla="*/ 215920 w 468618"/>
                <a:gd name="connsiteY14" fmla="*/ 424709 h 468774"/>
                <a:gd name="connsiteX15" fmla="*/ 186202 w 468618"/>
                <a:gd name="connsiteY15" fmla="*/ 424709 h 468774"/>
                <a:gd name="connsiteX16" fmla="*/ 44851 w 468618"/>
                <a:gd name="connsiteY16" fmla="*/ 283168 h 468774"/>
                <a:gd name="connsiteX17" fmla="*/ 44851 w 468618"/>
                <a:gd name="connsiteY17" fmla="*/ 251735 h 468774"/>
                <a:gd name="connsiteX18" fmla="*/ 236494 w 468618"/>
                <a:gd name="connsiteY18" fmla="*/ 59711 h 468774"/>
                <a:gd name="connsiteX19" fmla="*/ 292406 w 468618"/>
                <a:gd name="connsiteY19" fmla="*/ 36565 h 468774"/>
                <a:gd name="connsiteX20" fmla="*/ 410516 w 468618"/>
                <a:gd name="connsiteY20" fmla="*/ 36565 h 468774"/>
                <a:gd name="connsiteX21" fmla="*/ 432233 w 468618"/>
                <a:gd name="connsiteY21" fmla="*/ 58473 h 468774"/>
                <a:gd name="connsiteX22" fmla="*/ 432233 w 468618"/>
                <a:gd name="connsiteY22" fmla="*/ 118957 h 468774"/>
                <a:gd name="connsiteX23" fmla="*/ 432233 w 468618"/>
                <a:gd name="connsiteY23" fmla="*/ 177059 h 468774"/>
                <a:gd name="connsiteX24" fmla="*/ 410039 w 468618"/>
                <a:gd name="connsiteY24" fmla="*/ 230875 h 46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8618" h="468774">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w="9525" cap="flat">
              <a:noFill/>
              <a:prstDash val="solid"/>
              <a:miter/>
            </a:ln>
          </p:spPr>
          <p:txBody>
            <a:bodyPr rtlCol="0" anchor="ctr"/>
            <a:lstStyle/>
            <a:p>
              <a:endParaRPr lang="en-IN"/>
            </a:p>
          </p:txBody>
        </p:sp>
        <p:sp>
          <p:nvSpPr>
            <p:cNvPr id="19" name="Freeform: Shape 18">
              <a:hlinkClick r:id="rId7" action="ppaction://hlinksldjump"/>
              <a:extLst>
                <a:ext uri="{FF2B5EF4-FFF2-40B4-BE49-F238E27FC236}">
                  <a16:creationId xmlns:a16="http://schemas.microsoft.com/office/drawing/2014/main" id="{61E7C2F8-8550-3854-1565-43A6722721A0}"/>
                </a:ext>
              </a:extLst>
            </p:cNvPr>
            <p:cNvSpPr/>
            <p:nvPr/>
          </p:nvSpPr>
          <p:spPr>
            <a:xfrm>
              <a:off x="6405646" y="3456453"/>
              <a:ext cx="109824" cy="109728"/>
            </a:xfrm>
            <a:custGeom>
              <a:avLst/>
              <a:gdLst>
                <a:gd name="connsiteX0" fmla="*/ 55055 w 109824"/>
                <a:gd name="connsiteY0" fmla="*/ 0 h 109728"/>
                <a:gd name="connsiteX1" fmla="*/ 0 w 109824"/>
                <a:gd name="connsiteY1" fmla="*/ 54674 h 109728"/>
                <a:gd name="connsiteX2" fmla="*/ 54769 w 109824"/>
                <a:gd name="connsiteY2" fmla="*/ 109728 h 109728"/>
                <a:gd name="connsiteX3" fmla="*/ 109823 w 109824"/>
                <a:gd name="connsiteY3" fmla="*/ 55055 h 109728"/>
                <a:gd name="connsiteX4" fmla="*/ 55055 w 109824"/>
                <a:gd name="connsiteY4" fmla="*/ 96 h 109728"/>
                <a:gd name="connsiteX5" fmla="*/ 54673 w 109824"/>
                <a:gd name="connsiteY5" fmla="*/ 73152 h 109728"/>
                <a:gd name="connsiteX6" fmla="*/ 36671 w 109824"/>
                <a:gd name="connsiteY6" fmla="*/ 54579 h 109728"/>
                <a:gd name="connsiteX7" fmla="*/ 55150 w 109824"/>
                <a:gd name="connsiteY7" fmla="*/ 36481 h 109728"/>
                <a:gd name="connsiteX8" fmla="*/ 73152 w 109824"/>
                <a:gd name="connsiteY8" fmla="*/ 55055 h 109728"/>
                <a:gd name="connsiteX9" fmla="*/ 54673 w 109824"/>
                <a:gd name="connsiteY9" fmla="*/ 73152 h 10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824" h="109728">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w="9525" cap="flat">
              <a:noFill/>
              <a:prstDash val="solid"/>
              <a:miter/>
            </a:ln>
          </p:spPr>
          <p:txBody>
            <a:bodyPr rtlCol="0" anchor="ctr"/>
            <a:lstStyle/>
            <a:p>
              <a:endParaRPr lang="en-IN"/>
            </a:p>
          </p:txBody>
        </p:sp>
      </p:grpSp>
      <p:sp>
        <p:nvSpPr>
          <p:cNvPr id="23" name="TextBox 22">
            <a:hlinkClick r:id="rId7" action="ppaction://hlinksldjump"/>
            <a:extLst>
              <a:ext uri="{FF2B5EF4-FFF2-40B4-BE49-F238E27FC236}">
                <a16:creationId xmlns:a16="http://schemas.microsoft.com/office/drawing/2014/main" id="{D9EA1224-F3BF-11D4-2965-0CA019AE9F9B}"/>
              </a:ext>
            </a:extLst>
          </p:cNvPr>
          <p:cNvSpPr txBox="1"/>
          <p:nvPr/>
        </p:nvSpPr>
        <p:spPr>
          <a:xfrm>
            <a:off x="760168" y="3645618"/>
            <a:ext cx="1051891" cy="276999"/>
          </a:xfrm>
          <a:prstGeom prst="rect">
            <a:avLst/>
          </a:prstGeom>
          <a:noFill/>
        </p:spPr>
        <p:txBody>
          <a:bodyPr wrap="none" rtlCol="0">
            <a:spAutoFit/>
          </a:bodyPr>
          <a:lstStyle/>
          <a:p>
            <a:r>
              <a:rPr lang="en-IN" sz="1200">
                <a:solidFill>
                  <a:srgbClr val="B4B5B2"/>
                </a:solidFill>
                <a:latin typeface="Poppins Medium" panose="00000600000000000000" pitchFamily="50" charset="0"/>
                <a:cs typeface="Poppins Medium" panose="00000600000000000000" pitchFamily="50" charset="0"/>
              </a:rPr>
              <a:t>Conclusion</a:t>
            </a:r>
          </a:p>
        </p:txBody>
      </p:sp>
      <p:sp>
        <p:nvSpPr>
          <p:cNvPr id="24" name="TextBox 23">
            <a:hlinkClick r:id="rId7" action="ppaction://hlinksldjump"/>
            <a:extLst>
              <a:ext uri="{FF2B5EF4-FFF2-40B4-BE49-F238E27FC236}">
                <a16:creationId xmlns:a16="http://schemas.microsoft.com/office/drawing/2014/main" id="{7E3EFB88-02F0-2DB3-7C8F-9D9A6D44C05B}"/>
              </a:ext>
            </a:extLst>
          </p:cNvPr>
          <p:cNvSpPr txBox="1"/>
          <p:nvPr/>
        </p:nvSpPr>
        <p:spPr>
          <a:xfrm>
            <a:off x="777243" y="3255275"/>
            <a:ext cx="1051891" cy="276999"/>
          </a:xfrm>
          <a:prstGeom prst="rect">
            <a:avLst/>
          </a:prstGeom>
          <a:noFill/>
        </p:spPr>
        <p:txBody>
          <a:bodyPr wrap="none" rtlCol="0">
            <a:spAutoFit/>
          </a:bodyPr>
          <a:lstStyle/>
          <a:p>
            <a:r>
              <a:rPr lang="en-IN" sz="1200">
                <a:solidFill>
                  <a:srgbClr val="B4B5B2"/>
                </a:solidFill>
                <a:latin typeface="Poppins Medium" panose="00000600000000000000" pitchFamily="50" charset="0"/>
                <a:cs typeface="Poppins Medium" panose="00000600000000000000" pitchFamily="50" charset="0"/>
              </a:rPr>
              <a:t>Experiment</a:t>
            </a:r>
          </a:p>
        </p:txBody>
      </p:sp>
      <p:pic>
        <p:nvPicPr>
          <p:cNvPr id="25" name="Graphic 24" descr="Presentation with pie chart with solid fill">
            <a:extLst>
              <a:ext uri="{FF2B5EF4-FFF2-40B4-BE49-F238E27FC236}">
                <a16:creationId xmlns:a16="http://schemas.microsoft.com/office/drawing/2014/main" id="{848CCA04-BB86-7B39-4FE2-0C834F9459C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5099" y="3617108"/>
            <a:ext cx="351374" cy="351374"/>
          </a:xfrm>
          <a:prstGeom prst="rect">
            <a:avLst/>
          </a:prstGeom>
        </p:spPr>
      </p:pic>
      <p:pic>
        <p:nvPicPr>
          <p:cNvPr id="30" name="Graphic 29" descr="Scientist male with solid fill">
            <a:extLst>
              <a:ext uri="{FF2B5EF4-FFF2-40B4-BE49-F238E27FC236}">
                <a16:creationId xmlns:a16="http://schemas.microsoft.com/office/drawing/2014/main" id="{773C8ED9-0349-F9DD-46CF-E34BBD9B9E4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4447" y="3191320"/>
            <a:ext cx="340954" cy="340954"/>
          </a:xfrm>
          <a:prstGeom prst="rect">
            <a:avLst/>
          </a:prstGeom>
        </p:spPr>
      </p:pic>
    </p:spTree>
    <p:extLst>
      <p:ext uri="{BB962C8B-B14F-4D97-AF65-F5344CB8AC3E}">
        <p14:creationId xmlns:p14="http://schemas.microsoft.com/office/powerpoint/2010/main" val="1483125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75000"/>
                <a:lumOff val="25000"/>
              </a:schemeClr>
            </a:gs>
            <a:gs pos="31000">
              <a:srgbClr val="121212"/>
            </a:gs>
          </a:gsLst>
          <a:lin ang="5400000" scaled="1"/>
        </a:gradFill>
        <a:effectLst/>
      </p:bgPr>
    </p:bg>
    <p:spTree>
      <p:nvGrpSpPr>
        <p:cNvPr id="1" name="">
          <a:extLst>
            <a:ext uri="{FF2B5EF4-FFF2-40B4-BE49-F238E27FC236}">
              <a16:creationId xmlns:a16="http://schemas.microsoft.com/office/drawing/2014/main" id="{D1FFFB22-99F7-1AD7-61F1-C033CCC4DAF0}"/>
            </a:ext>
          </a:extLst>
        </p:cNvPr>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EFB0EF32-FE9C-638F-FA73-7763E687A8D2}"/>
              </a:ext>
            </a:extLst>
          </p:cNvPr>
          <p:cNvSpPr/>
          <p:nvPr/>
        </p:nvSpPr>
        <p:spPr>
          <a:xfrm>
            <a:off x="3132366" y="2007997"/>
            <a:ext cx="8935355" cy="3500102"/>
          </a:xfrm>
          <a:prstGeom prst="roundRect">
            <a:avLst>
              <a:gd name="adj" fmla="val 7408"/>
            </a:avLst>
          </a:prstGeom>
          <a:solidFill>
            <a:srgbClr val="0A0A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59" name="Rectangle: Rounded Corners 58">
            <a:extLst>
              <a:ext uri="{FF2B5EF4-FFF2-40B4-BE49-F238E27FC236}">
                <a16:creationId xmlns:a16="http://schemas.microsoft.com/office/drawing/2014/main" id="{FF38DC5B-CAF4-589A-91A9-F6724CE1D538}"/>
              </a:ext>
            </a:extLst>
          </p:cNvPr>
          <p:cNvSpPr/>
          <p:nvPr/>
        </p:nvSpPr>
        <p:spPr>
          <a:xfrm>
            <a:off x="11153040" y="6400799"/>
            <a:ext cx="682147" cy="556179"/>
          </a:xfrm>
          <a:prstGeom prst="roundRect">
            <a:avLst/>
          </a:prstGeom>
          <a:solidFill>
            <a:srgbClr val="0FBE5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11341F39-5B7E-0CE2-A61F-980055004934}"/>
              </a:ext>
            </a:extLst>
          </p:cNvPr>
          <p:cNvSpPr>
            <a:spLocks noGrp="1" noRot="1" noMove="1" noResize="1" noEditPoints="1" noAdjustHandles="1" noChangeArrowheads="1" noChangeShapeType="1"/>
          </p:cNvSpPr>
          <p:nvPr/>
        </p:nvSpPr>
        <p:spPr>
          <a:xfrm>
            <a:off x="0" y="0"/>
            <a:ext cx="300867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2" name="TextBox 1">
            <a:hlinkClick r:id="rId2" action="ppaction://hlinksldjump"/>
            <a:extLst>
              <a:ext uri="{FF2B5EF4-FFF2-40B4-BE49-F238E27FC236}">
                <a16:creationId xmlns:a16="http://schemas.microsoft.com/office/drawing/2014/main" id="{ADA75304-641D-CA44-19B3-9A827EC8C188}"/>
              </a:ext>
            </a:extLst>
          </p:cNvPr>
          <p:cNvSpPr txBox="1"/>
          <p:nvPr/>
        </p:nvSpPr>
        <p:spPr>
          <a:xfrm>
            <a:off x="869323" y="845770"/>
            <a:ext cx="918841" cy="276999"/>
          </a:xfrm>
          <a:prstGeom prst="rect">
            <a:avLst/>
          </a:prstGeom>
          <a:noFill/>
        </p:spPr>
        <p:txBody>
          <a:bodyPr wrap="none" rtlCol="0">
            <a:spAutoFit/>
          </a:bodyPr>
          <a:lstStyle/>
          <a:p>
            <a:r>
              <a:rPr lang="en-IN" sz="1200">
                <a:solidFill>
                  <a:srgbClr val="B4B5B2"/>
                </a:solidFill>
                <a:latin typeface="Poppins Medium" panose="00000600000000000000" pitchFamily="50" charset="0"/>
                <a:cs typeface="Poppins Medium" panose="00000600000000000000" pitchFamily="50" charset="0"/>
              </a:rPr>
              <a:t>Welcome</a:t>
            </a:r>
          </a:p>
        </p:txBody>
      </p:sp>
      <p:sp>
        <p:nvSpPr>
          <p:cNvPr id="10" name="Graphic 14">
            <a:hlinkClick r:id="rId2" action="ppaction://hlinksldjump"/>
            <a:extLst>
              <a:ext uri="{FF2B5EF4-FFF2-40B4-BE49-F238E27FC236}">
                <a16:creationId xmlns:a16="http://schemas.microsoft.com/office/drawing/2014/main" id="{4C678951-37B1-3042-9F02-7F5ED6526FED}"/>
              </a:ext>
            </a:extLst>
          </p:cNvPr>
          <p:cNvSpPr/>
          <p:nvPr/>
        </p:nvSpPr>
        <p:spPr>
          <a:xfrm>
            <a:off x="400079" y="837919"/>
            <a:ext cx="205404" cy="204111"/>
          </a:xfrm>
          <a:custGeom>
            <a:avLst/>
            <a:gdLst>
              <a:gd name="connsiteX0" fmla="*/ 535467 w 535484"/>
              <a:gd name="connsiteY0" fmla="*/ 325659 h 532115"/>
              <a:gd name="connsiteX1" fmla="*/ 535467 w 535484"/>
              <a:gd name="connsiteY1" fmla="*/ 468764 h 532115"/>
              <a:gd name="connsiteX2" fmla="*/ 472362 w 535484"/>
              <a:gd name="connsiteY2" fmla="*/ 532084 h 532115"/>
              <a:gd name="connsiteX3" fmla="*/ 379443 w 535484"/>
              <a:gd name="connsiteY3" fmla="*/ 532084 h 532115"/>
              <a:gd name="connsiteX4" fmla="*/ 337191 w 535484"/>
              <a:gd name="connsiteY4" fmla="*/ 489882 h 532115"/>
              <a:gd name="connsiteX5" fmla="*/ 337191 w 535484"/>
              <a:gd name="connsiteY5" fmla="*/ 386429 h 532115"/>
              <a:gd name="connsiteX6" fmla="*/ 314400 w 535484"/>
              <a:gd name="connsiteY6" fmla="*/ 363555 h 532115"/>
              <a:gd name="connsiteX7" fmla="*/ 220852 w 535484"/>
              <a:gd name="connsiteY7" fmla="*/ 363555 h 532115"/>
              <a:gd name="connsiteX8" fmla="*/ 198393 w 535484"/>
              <a:gd name="connsiteY8" fmla="*/ 386114 h 532115"/>
              <a:gd name="connsiteX9" fmla="*/ 198393 w 535484"/>
              <a:gd name="connsiteY9" fmla="*/ 489567 h 532115"/>
              <a:gd name="connsiteX10" fmla="*/ 155825 w 535484"/>
              <a:gd name="connsiteY10" fmla="*/ 532084 h 532115"/>
              <a:gd name="connsiteX11" fmla="*/ 62277 w 535484"/>
              <a:gd name="connsiteY11" fmla="*/ 532084 h 532115"/>
              <a:gd name="connsiteX12" fmla="*/ 83 w 535484"/>
              <a:gd name="connsiteY12" fmla="*/ 469691 h 532115"/>
              <a:gd name="connsiteX13" fmla="*/ 0 w 535484"/>
              <a:gd name="connsiteY13" fmla="*/ 179772 h 532115"/>
              <a:gd name="connsiteX14" fmla="*/ 22277 w 535484"/>
              <a:gd name="connsiteY14" fmla="*/ 140584 h 532115"/>
              <a:gd name="connsiteX15" fmla="*/ 245448 w 535484"/>
              <a:gd name="connsiteY15" fmla="*/ 6737 h 532115"/>
              <a:gd name="connsiteX16" fmla="*/ 289854 w 535484"/>
              <a:gd name="connsiteY16" fmla="*/ 6605 h 532115"/>
              <a:gd name="connsiteX17" fmla="*/ 514548 w 535484"/>
              <a:gd name="connsiteY17" fmla="*/ 141412 h 532115"/>
              <a:gd name="connsiteX18" fmla="*/ 535484 w 535484"/>
              <a:gd name="connsiteY18" fmla="*/ 178844 h 532115"/>
              <a:gd name="connsiteX19" fmla="*/ 535451 w 535484"/>
              <a:gd name="connsiteY19" fmla="*/ 325676 h 532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5484" h="532115">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w="1651" cap="flat">
            <a:noFill/>
            <a:prstDash val="solid"/>
            <a:miter/>
          </a:ln>
        </p:spPr>
        <p:txBody>
          <a:bodyPr rtlCol="0" anchor="ctr"/>
          <a:lstStyle/>
          <a:p>
            <a:endParaRPr lang="en-IN"/>
          </a:p>
        </p:txBody>
      </p:sp>
      <p:sp>
        <p:nvSpPr>
          <p:cNvPr id="14" name="TextBox 13">
            <a:hlinkClick r:id="rId3" action="ppaction://hlinksldjump"/>
            <a:extLst>
              <a:ext uri="{FF2B5EF4-FFF2-40B4-BE49-F238E27FC236}">
                <a16:creationId xmlns:a16="http://schemas.microsoft.com/office/drawing/2014/main" id="{30904460-7F6F-CF07-6E8C-B84B3C68E3D4}"/>
              </a:ext>
            </a:extLst>
          </p:cNvPr>
          <p:cNvSpPr txBox="1"/>
          <p:nvPr/>
        </p:nvSpPr>
        <p:spPr>
          <a:xfrm>
            <a:off x="845730" y="1216644"/>
            <a:ext cx="989373" cy="276999"/>
          </a:xfrm>
          <a:prstGeom prst="rect">
            <a:avLst/>
          </a:prstGeom>
          <a:noFill/>
        </p:spPr>
        <p:txBody>
          <a:bodyPr wrap="none" lIns="91440" tIns="45720" rIns="91440" bIns="45720" rtlCol="0" anchor="t">
            <a:spAutoFit/>
          </a:bodyPr>
          <a:lstStyle/>
          <a:p>
            <a:r>
              <a:rPr lang="en-IN" sz="1200">
                <a:solidFill>
                  <a:srgbClr val="B4B5B2"/>
                </a:solidFill>
                <a:latin typeface="Poppins Medium"/>
                <a:cs typeface="Poppins Medium"/>
              </a:rPr>
              <a:t>Our  Team</a:t>
            </a:r>
            <a:endParaRPr lang="en-IN" sz="1200">
              <a:solidFill>
                <a:srgbClr val="B4B5B2"/>
              </a:solidFill>
              <a:latin typeface="Poppins Medium" panose="00000600000000000000" pitchFamily="50" charset="0"/>
              <a:cs typeface="Poppins Medium" panose="00000600000000000000" pitchFamily="50" charset="0"/>
            </a:endParaRPr>
          </a:p>
        </p:txBody>
      </p:sp>
      <p:grpSp>
        <p:nvGrpSpPr>
          <p:cNvPr id="15" name="Group 14">
            <a:extLst>
              <a:ext uri="{FF2B5EF4-FFF2-40B4-BE49-F238E27FC236}">
                <a16:creationId xmlns:a16="http://schemas.microsoft.com/office/drawing/2014/main" id="{B976912D-9BF5-876D-4804-0DA3D48DEB56}"/>
              </a:ext>
            </a:extLst>
          </p:cNvPr>
          <p:cNvGrpSpPr/>
          <p:nvPr/>
        </p:nvGrpSpPr>
        <p:grpSpPr>
          <a:xfrm>
            <a:off x="407729" y="1229372"/>
            <a:ext cx="177294" cy="204783"/>
            <a:chOff x="431322" y="1764517"/>
            <a:chExt cx="177294" cy="204783"/>
          </a:xfrm>
          <a:solidFill>
            <a:srgbClr val="B4B5B2"/>
          </a:solidFill>
        </p:grpSpPr>
        <p:sp>
          <p:nvSpPr>
            <p:cNvPr id="18" name="Freeform: Shape 17">
              <a:hlinkClick r:id="rId3" action="ppaction://hlinksldjump"/>
              <a:extLst>
                <a:ext uri="{FF2B5EF4-FFF2-40B4-BE49-F238E27FC236}">
                  <a16:creationId xmlns:a16="http://schemas.microsoft.com/office/drawing/2014/main" id="{8C4676B4-A3A0-0428-5E2C-F5A845F7C491}"/>
                </a:ext>
              </a:extLst>
            </p:cNvPr>
            <p:cNvSpPr/>
            <p:nvPr/>
          </p:nvSpPr>
          <p:spPr>
            <a:xfrm>
              <a:off x="431322"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grpFill/>
            <a:ln w="56029" cap="flat">
              <a:noFill/>
              <a:prstDash val="solid"/>
              <a:miter/>
            </a:ln>
          </p:spPr>
          <p:txBody>
            <a:bodyPr rtlCol="0" anchor="ctr"/>
            <a:lstStyle/>
            <a:p>
              <a:endParaRPr lang="en-IN">
                <a:solidFill>
                  <a:schemeClr val="bg1"/>
                </a:solidFill>
              </a:endParaRPr>
            </a:p>
          </p:txBody>
        </p:sp>
        <p:sp>
          <p:nvSpPr>
            <p:cNvPr id="26" name="Freeform: Shape 25">
              <a:hlinkClick r:id="rId3" action="ppaction://hlinksldjump"/>
              <a:extLst>
                <a:ext uri="{FF2B5EF4-FFF2-40B4-BE49-F238E27FC236}">
                  <a16:creationId xmlns:a16="http://schemas.microsoft.com/office/drawing/2014/main" id="{7E0EE928-3DB6-1BFC-D276-4FE97687DA18}"/>
                </a:ext>
              </a:extLst>
            </p:cNvPr>
            <p:cNvSpPr/>
            <p:nvPr/>
          </p:nvSpPr>
          <p:spPr>
            <a:xfrm>
              <a:off x="469291"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grpFill/>
            <a:ln w="56029" cap="flat">
              <a:noFill/>
              <a:prstDash val="solid"/>
              <a:miter/>
            </a:ln>
          </p:spPr>
          <p:txBody>
            <a:bodyPr rtlCol="0" anchor="ctr"/>
            <a:lstStyle/>
            <a:p>
              <a:endParaRPr lang="en-IN">
                <a:solidFill>
                  <a:schemeClr val="bg1"/>
                </a:solidFill>
              </a:endParaRPr>
            </a:p>
          </p:txBody>
        </p:sp>
        <p:sp>
          <p:nvSpPr>
            <p:cNvPr id="31" name="Freeform: Shape 30">
              <a:hlinkClick r:id="rId3" action="ppaction://hlinksldjump"/>
              <a:extLst>
                <a:ext uri="{FF2B5EF4-FFF2-40B4-BE49-F238E27FC236}">
                  <a16:creationId xmlns:a16="http://schemas.microsoft.com/office/drawing/2014/main" id="{1C0A9778-1AB8-64FB-82FA-E93EEF4FC1B1}"/>
                </a:ext>
              </a:extLst>
            </p:cNvPr>
            <p:cNvSpPr/>
            <p:nvPr/>
          </p:nvSpPr>
          <p:spPr>
            <a:xfrm>
              <a:off x="509599" y="1764517"/>
              <a:ext cx="99017" cy="204783"/>
            </a:xfrm>
            <a:custGeom>
              <a:avLst/>
              <a:gdLst>
                <a:gd name="connsiteX0" fmla="*/ 482010 w 524241"/>
                <a:gd name="connsiteY0" fmla="*/ 1083659 h 1084222"/>
                <a:gd name="connsiteX1" fmla="*/ 42232 w 524241"/>
                <a:gd name="connsiteY1" fmla="*/ 1083659 h 1084222"/>
                <a:gd name="connsiteX2" fmla="*/ 0 w 524241"/>
                <a:gd name="connsiteY2" fmla="*/ 1041427 h 1084222"/>
                <a:gd name="connsiteX3" fmla="*/ 0 w 524241"/>
                <a:gd name="connsiteY3" fmla="*/ 41933 h 1084222"/>
                <a:gd name="connsiteX4" fmla="*/ 19708 w 524241"/>
                <a:gd name="connsiteY4" fmla="*/ 6458 h 1084222"/>
                <a:gd name="connsiteX5" fmla="*/ 60251 w 524241"/>
                <a:gd name="connsiteY5" fmla="*/ 4206 h 1084222"/>
                <a:gd name="connsiteX6" fmla="*/ 500029 w 524241"/>
                <a:gd name="connsiteY6" fmla="*/ 213114 h 1084222"/>
                <a:gd name="connsiteX7" fmla="*/ 524242 w 524241"/>
                <a:gd name="connsiteY7" fmla="*/ 251405 h 1084222"/>
                <a:gd name="connsiteX8" fmla="*/ 524242 w 524241"/>
                <a:gd name="connsiteY8" fmla="*/ 1041990 h 1084222"/>
                <a:gd name="connsiteX9" fmla="*/ 482010 w 524241"/>
                <a:gd name="connsiteY9" fmla="*/ 1084222 h 1084222"/>
                <a:gd name="connsiteX10" fmla="*/ 84464 w 524241"/>
                <a:gd name="connsiteY10" fmla="*/ 999195 h 1084222"/>
                <a:gd name="connsiteX11" fmla="*/ 439777 w 524241"/>
                <a:gd name="connsiteY11" fmla="*/ 999195 h 1084222"/>
                <a:gd name="connsiteX12" fmla="*/ 439777 w 524241"/>
                <a:gd name="connsiteY12" fmla="*/ 277307 h 1084222"/>
                <a:gd name="connsiteX13" fmla="*/ 84464 w 524241"/>
                <a:gd name="connsiteY13" fmla="*/ 108941 h 1084222"/>
                <a:gd name="connsiteX14" fmla="*/ 84464 w 524241"/>
                <a:gd name="connsiteY14" fmla="*/ 999195 h 108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4241" h="1084222">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grpFill/>
            <a:ln w="56029" cap="flat">
              <a:noFill/>
              <a:prstDash val="solid"/>
              <a:miter/>
            </a:ln>
          </p:spPr>
          <p:txBody>
            <a:bodyPr rtlCol="0" anchor="ctr"/>
            <a:lstStyle/>
            <a:p>
              <a:endParaRPr lang="en-IN">
                <a:solidFill>
                  <a:schemeClr val="bg1"/>
                </a:solidFill>
              </a:endParaRPr>
            </a:p>
          </p:txBody>
        </p:sp>
      </p:grpSp>
      <p:grpSp>
        <p:nvGrpSpPr>
          <p:cNvPr id="20" name="Group 19">
            <a:extLst>
              <a:ext uri="{FF2B5EF4-FFF2-40B4-BE49-F238E27FC236}">
                <a16:creationId xmlns:a16="http://schemas.microsoft.com/office/drawing/2014/main" id="{48F34911-13AB-FACF-D8BC-12A1550EF181}"/>
              </a:ext>
            </a:extLst>
          </p:cNvPr>
          <p:cNvGrpSpPr/>
          <p:nvPr/>
        </p:nvGrpSpPr>
        <p:grpSpPr>
          <a:xfrm>
            <a:off x="3258053" y="292100"/>
            <a:ext cx="297947" cy="297947"/>
            <a:chOff x="8892506" y="664914"/>
            <a:chExt cx="209401" cy="209401"/>
          </a:xfrm>
        </p:grpSpPr>
        <p:sp>
          <p:nvSpPr>
            <p:cNvPr id="21" name="Oval 20">
              <a:hlinkClick r:id="" action="ppaction://hlinkshowjump?jump=previousslide"/>
              <a:extLst>
                <a:ext uri="{FF2B5EF4-FFF2-40B4-BE49-F238E27FC236}">
                  <a16:creationId xmlns:a16="http://schemas.microsoft.com/office/drawing/2014/main" id="{B39A7D48-C646-427A-D141-D849FBC097A0}"/>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Graphic 63" descr="Caret Left with solid fill">
              <a:hlinkClick r:id="" action="ppaction://hlinkshowjump?jump=previousslide"/>
              <a:extLst>
                <a:ext uri="{FF2B5EF4-FFF2-40B4-BE49-F238E27FC236}">
                  <a16:creationId xmlns:a16="http://schemas.microsoft.com/office/drawing/2014/main" id="{E84D3CC9-A72F-6C7B-B951-914153F29CB4}"/>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27" name="Group 26">
            <a:extLst>
              <a:ext uri="{FF2B5EF4-FFF2-40B4-BE49-F238E27FC236}">
                <a16:creationId xmlns:a16="http://schemas.microsoft.com/office/drawing/2014/main" id="{DA770628-076D-18F2-8AD4-E266DF98BD9A}"/>
              </a:ext>
            </a:extLst>
          </p:cNvPr>
          <p:cNvGrpSpPr/>
          <p:nvPr/>
        </p:nvGrpSpPr>
        <p:grpSpPr>
          <a:xfrm flipH="1">
            <a:off x="3665943" y="292100"/>
            <a:ext cx="297947" cy="297947"/>
            <a:chOff x="8892506" y="664914"/>
            <a:chExt cx="209401" cy="209401"/>
          </a:xfrm>
        </p:grpSpPr>
        <p:sp>
          <p:nvSpPr>
            <p:cNvPr id="28" name="Oval 27">
              <a:hlinkClick r:id="" action="ppaction://hlinkshowjump?jump=nextslide"/>
              <a:extLst>
                <a:ext uri="{FF2B5EF4-FFF2-40B4-BE49-F238E27FC236}">
                  <a16:creationId xmlns:a16="http://schemas.microsoft.com/office/drawing/2014/main" id="{2C405085-8AE9-F578-54C3-FC2C0BF426CA}"/>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Graphic 63" descr="Caret Left with solid fill">
              <a:hlinkClick r:id="" action="ppaction://hlinkshowjump?jump=nextslide"/>
              <a:extLst>
                <a:ext uri="{FF2B5EF4-FFF2-40B4-BE49-F238E27FC236}">
                  <a16:creationId xmlns:a16="http://schemas.microsoft.com/office/drawing/2014/main" id="{D80D7C9D-FC3D-3F74-D012-032A4D8DFDBE}"/>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grpSp>
        <p:nvGrpSpPr>
          <p:cNvPr id="7" name="Group 6">
            <a:extLst>
              <a:ext uri="{FF2B5EF4-FFF2-40B4-BE49-F238E27FC236}">
                <a16:creationId xmlns:a16="http://schemas.microsoft.com/office/drawing/2014/main" id="{9C7EF49C-5E1B-5C61-20E2-6CEF572A3608}"/>
              </a:ext>
            </a:extLst>
          </p:cNvPr>
          <p:cNvGrpSpPr/>
          <p:nvPr/>
        </p:nvGrpSpPr>
        <p:grpSpPr>
          <a:xfrm>
            <a:off x="398758" y="221673"/>
            <a:ext cx="361410" cy="70427"/>
            <a:chOff x="249382" y="221673"/>
            <a:chExt cx="234616" cy="45719"/>
          </a:xfrm>
        </p:grpSpPr>
        <p:sp>
          <p:nvSpPr>
            <p:cNvPr id="9" name="Oval 8">
              <a:extLst>
                <a:ext uri="{FF2B5EF4-FFF2-40B4-BE49-F238E27FC236}">
                  <a16:creationId xmlns:a16="http://schemas.microsoft.com/office/drawing/2014/main" id="{984CAF15-4B69-EB02-A9C5-91950175D425}"/>
                </a:ext>
              </a:extLst>
            </p:cNvPr>
            <p:cNvSpPr/>
            <p:nvPr/>
          </p:nvSpPr>
          <p:spPr>
            <a:xfrm>
              <a:off x="24938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A40D7B1A-E59C-0046-F9B2-5EFBA69C82EB}"/>
                </a:ext>
              </a:extLst>
            </p:cNvPr>
            <p:cNvSpPr/>
            <p:nvPr/>
          </p:nvSpPr>
          <p:spPr>
            <a:xfrm>
              <a:off x="34463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2D421FA7-EB9E-D191-F270-D1BF7C90AA60}"/>
                </a:ext>
              </a:extLst>
            </p:cNvPr>
            <p:cNvSpPr/>
            <p:nvPr/>
          </p:nvSpPr>
          <p:spPr>
            <a:xfrm>
              <a:off x="438279"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43" name="Straight Connector 42">
            <a:extLst>
              <a:ext uri="{FF2B5EF4-FFF2-40B4-BE49-F238E27FC236}">
                <a16:creationId xmlns:a16="http://schemas.microsoft.com/office/drawing/2014/main" id="{81763996-36A4-69BF-5906-C73F3FE33E4F}"/>
              </a:ext>
            </a:extLst>
          </p:cNvPr>
          <p:cNvCxnSpPr>
            <a:cxnSpLocks/>
          </p:cNvCxnSpPr>
          <p:nvPr/>
        </p:nvCxnSpPr>
        <p:spPr>
          <a:xfrm>
            <a:off x="245443" y="1649002"/>
            <a:ext cx="2333625" cy="0"/>
          </a:xfrm>
          <a:prstGeom prst="line">
            <a:avLst/>
          </a:prstGeom>
          <a:ln>
            <a:solidFill>
              <a:srgbClr val="555554"/>
            </a:solidFill>
          </a:ln>
        </p:spPr>
        <p:style>
          <a:lnRef idx="1">
            <a:schemeClr val="accent1"/>
          </a:lnRef>
          <a:fillRef idx="0">
            <a:schemeClr val="accent1"/>
          </a:fillRef>
          <a:effectRef idx="0">
            <a:schemeClr val="accent1"/>
          </a:effectRef>
          <a:fontRef idx="minor">
            <a:schemeClr val="tx1"/>
          </a:fontRef>
        </p:style>
      </p:cxnSp>
      <p:sp>
        <p:nvSpPr>
          <p:cNvPr id="44" name="TextBox 43">
            <a:hlinkClick r:id="rId4" action="ppaction://hlinksldjump"/>
            <a:extLst>
              <a:ext uri="{FF2B5EF4-FFF2-40B4-BE49-F238E27FC236}">
                <a16:creationId xmlns:a16="http://schemas.microsoft.com/office/drawing/2014/main" id="{23B93801-C0A0-5741-6FB5-79A7D452FE4B}"/>
              </a:ext>
            </a:extLst>
          </p:cNvPr>
          <p:cNvSpPr txBox="1"/>
          <p:nvPr/>
        </p:nvSpPr>
        <p:spPr>
          <a:xfrm>
            <a:off x="868520" y="1936032"/>
            <a:ext cx="920445" cy="276999"/>
          </a:xfrm>
          <a:prstGeom prst="rect">
            <a:avLst/>
          </a:prstGeom>
          <a:noFill/>
        </p:spPr>
        <p:txBody>
          <a:bodyPr wrap="none" rtlCol="0">
            <a:spAutoFit/>
          </a:bodyPr>
          <a:lstStyle/>
          <a:p>
            <a:r>
              <a:rPr lang="en-IN" sz="1200">
                <a:solidFill>
                  <a:srgbClr val="B4B5B2"/>
                </a:solidFill>
                <a:latin typeface="Poppins Medium" panose="00000600000000000000" pitchFamily="50" charset="0"/>
                <a:cs typeface="Poppins Medium" panose="00000600000000000000" pitchFamily="50" charset="0"/>
              </a:rPr>
              <a:t>Variables</a:t>
            </a:r>
          </a:p>
        </p:txBody>
      </p:sp>
      <p:sp>
        <p:nvSpPr>
          <p:cNvPr id="47" name="Freeform: Shape 46">
            <a:hlinkClick r:id="rId4" action="ppaction://hlinksldjump"/>
            <a:extLst>
              <a:ext uri="{FF2B5EF4-FFF2-40B4-BE49-F238E27FC236}">
                <a16:creationId xmlns:a16="http://schemas.microsoft.com/office/drawing/2014/main" id="{D1823DCC-8BCC-3169-34D6-0F1F9D97B309}"/>
              </a:ext>
            </a:extLst>
          </p:cNvPr>
          <p:cNvSpPr/>
          <p:nvPr/>
        </p:nvSpPr>
        <p:spPr>
          <a:xfrm>
            <a:off x="378426" y="1925146"/>
            <a:ext cx="154752" cy="204786"/>
          </a:xfrm>
          <a:custGeom>
            <a:avLst/>
            <a:gdLst>
              <a:gd name="connsiteX0" fmla="*/ 467584 w 469298"/>
              <a:gd name="connsiteY0" fmla="*/ 62389 h 621030"/>
              <a:gd name="connsiteX1" fmla="*/ 394242 w 469298"/>
              <a:gd name="connsiteY1" fmla="*/ 0 h 621030"/>
              <a:gd name="connsiteX2" fmla="*/ 75059 w 469298"/>
              <a:gd name="connsiteY2" fmla="*/ 191 h 621030"/>
              <a:gd name="connsiteX3" fmla="*/ 51913 w 469298"/>
              <a:gd name="connsiteY3" fmla="*/ 3715 h 621030"/>
              <a:gd name="connsiteX4" fmla="*/ 1240 w 469298"/>
              <a:gd name="connsiteY4" fmla="*/ 65342 h 621030"/>
              <a:gd name="connsiteX5" fmla="*/ 192 w 469298"/>
              <a:gd name="connsiteY5" fmla="*/ 96203 h 621030"/>
              <a:gd name="connsiteX6" fmla="*/ 192 w 469298"/>
              <a:gd name="connsiteY6" fmla="*/ 590455 h 621030"/>
              <a:gd name="connsiteX7" fmla="*/ 22671 w 469298"/>
              <a:gd name="connsiteY7" fmla="*/ 621030 h 621030"/>
              <a:gd name="connsiteX8" fmla="*/ 32387 w 469298"/>
              <a:gd name="connsiteY8" fmla="*/ 621030 h 621030"/>
              <a:gd name="connsiteX9" fmla="*/ 46674 w 469298"/>
              <a:gd name="connsiteY9" fmla="*/ 615315 h 621030"/>
              <a:gd name="connsiteX10" fmla="*/ 61819 w 469298"/>
              <a:gd name="connsiteY10" fmla="*/ 604171 h 621030"/>
              <a:gd name="connsiteX11" fmla="*/ 227364 w 469298"/>
              <a:gd name="connsiteY11" fmla="*/ 479965 h 621030"/>
              <a:gd name="connsiteX12" fmla="*/ 242223 w 469298"/>
              <a:gd name="connsiteY12" fmla="*/ 479774 h 621030"/>
              <a:gd name="connsiteX13" fmla="*/ 420912 w 469298"/>
              <a:gd name="connsiteY13" fmla="*/ 613791 h 621030"/>
              <a:gd name="connsiteX14" fmla="*/ 435866 w 469298"/>
              <a:gd name="connsiteY14" fmla="*/ 621030 h 621030"/>
              <a:gd name="connsiteX15" fmla="*/ 445581 w 469298"/>
              <a:gd name="connsiteY15" fmla="*/ 621030 h 621030"/>
              <a:gd name="connsiteX16" fmla="*/ 469299 w 469298"/>
              <a:gd name="connsiteY16" fmla="*/ 592265 h 621030"/>
              <a:gd name="connsiteX17" fmla="*/ 469299 w 469298"/>
              <a:gd name="connsiteY17" fmla="*/ 588645 h 621030"/>
              <a:gd name="connsiteX18" fmla="*/ 469299 w 469298"/>
              <a:gd name="connsiteY18" fmla="*/ 79915 h 621030"/>
              <a:gd name="connsiteX19" fmla="*/ 467679 w 469298"/>
              <a:gd name="connsiteY19" fmla="*/ 62484 h 621030"/>
              <a:gd name="connsiteX20" fmla="*/ 415292 w 469298"/>
              <a:gd name="connsiteY20" fmla="*/ 543211 h 621030"/>
              <a:gd name="connsiteX21" fmla="*/ 319470 w 469298"/>
              <a:gd name="connsiteY21" fmla="*/ 471297 h 621030"/>
              <a:gd name="connsiteX22" fmla="*/ 253176 w 469298"/>
              <a:gd name="connsiteY22" fmla="*/ 421577 h 621030"/>
              <a:gd name="connsiteX23" fmla="*/ 216315 w 469298"/>
              <a:gd name="connsiteY23" fmla="*/ 421577 h 621030"/>
              <a:gd name="connsiteX24" fmla="*/ 59438 w 469298"/>
              <a:gd name="connsiteY24" fmla="*/ 539211 h 621030"/>
              <a:gd name="connsiteX25" fmla="*/ 55152 w 469298"/>
              <a:gd name="connsiteY25" fmla="*/ 542354 h 621030"/>
              <a:gd name="connsiteX26" fmla="*/ 54009 w 469298"/>
              <a:gd name="connsiteY26" fmla="*/ 537877 h 621030"/>
              <a:gd name="connsiteX27" fmla="*/ 54009 w 469298"/>
              <a:gd name="connsiteY27" fmla="*/ 79915 h 621030"/>
              <a:gd name="connsiteX28" fmla="*/ 81536 w 469298"/>
              <a:gd name="connsiteY28" fmla="*/ 52388 h 621030"/>
              <a:gd name="connsiteX29" fmla="*/ 388050 w 469298"/>
              <a:gd name="connsiteY29" fmla="*/ 52388 h 621030"/>
              <a:gd name="connsiteX30" fmla="*/ 415578 w 469298"/>
              <a:gd name="connsiteY30" fmla="*/ 79915 h 621030"/>
              <a:gd name="connsiteX31" fmla="*/ 415578 w 469298"/>
              <a:gd name="connsiteY31" fmla="*/ 537877 h 621030"/>
              <a:gd name="connsiteX32" fmla="*/ 415387 w 469298"/>
              <a:gd name="connsiteY32" fmla="*/ 543020 h 621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9298" h="62103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w="9525" cap="flat">
            <a:noFill/>
            <a:prstDash val="solid"/>
            <a:miter/>
          </a:ln>
        </p:spPr>
        <p:txBody>
          <a:bodyPr rtlCol="0" anchor="ctr"/>
          <a:lstStyle/>
          <a:p>
            <a:endParaRPr lang="en-IN"/>
          </a:p>
        </p:txBody>
      </p:sp>
      <p:sp>
        <p:nvSpPr>
          <p:cNvPr id="49" name="TextBox 48">
            <a:hlinkClick r:id="rId5" action="ppaction://hlinksldjump"/>
            <a:extLst>
              <a:ext uri="{FF2B5EF4-FFF2-40B4-BE49-F238E27FC236}">
                <a16:creationId xmlns:a16="http://schemas.microsoft.com/office/drawing/2014/main" id="{C4ADC3FF-415E-FDAD-FD74-5B67E7A5DBF1}"/>
              </a:ext>
            </a:extLst>
          </p:cNvPr>
          <p:cNvSpPr txBox="1"/>
          <p:nvPr/>
        </p:nvSpPr>
        <p:spPr>
          <a:xfrm>
            <a:off x="845730" y="2368391"/>
            <a:ext cx="1204176" cy="276999"/>
          </a:xfrm>
          <a:prstGeom prst="rect">
            <a:avLst/>
          </a:prstGeom>
          <a:noFill/>
        </p:spPr>
        <p:txBody>
          <a:bodyPr wrap="none" rtlCol="0">
            <a:spAutoFit/>
          </a:bodyPr>
          <a:lstStyle/>
          <a:p>
            <a:r>
              <a:rPr lang="en-IN" sz="1200">
                <a:solidFill>
                  <a:srgbClr val="0FBE5D"/>
                </a:solidFill>
                <a:latin typeface="Poppins Medium" panose="00000600000000000000" pitchFamily="50" charset="0"/>
                <a:cs typeface="Poppins Medium" panose="00000600000000000000" pitchFamily="50" charset="0"/>
              </a:rPr>
              <a:t>Methodology</a:t>
            </a:r>
          </a:p>
        </p:txBody>
      </p:sp>
      <p:sp>
        <p:nvSpPr>
          <p:cNvPr id="50" name="Freeform: Shape 49">
            <a:hlinkClick r:id="rId5" action="ppaction://hlinksldjump"/>
            <a:extLst>
              <a:ext uri="{FF2B5EF4-FFF2-40B4-BE49-F238E27FC236}">
                <a16:creationId xmlns:a16="http://schemas.microsoft.com/office/drawing/2014/main" id="{796CDC24-E6C5-F340-A994-01D1D581BD25}"/>
              </a:ext>
            </a:extLst>
          </p:cNvPr>
          <p:cNvSpPr/>
          <p:nvPr/>
        </p:nvSpPr>
        <p:spPr>
          <a:xfrm>
            <a:off x="365277" y="2403930"/>
            <a:ext cx="174926" cy="205826"/>
          </a:xfrm>
          <a:custGeom>
            <a:avLst/>
            <a:gdLst>
              <a:gd name="connsiteX0" fmla="*/ 250564 w 254310"/>
              <a:gd name="connsiteY0" fmla="*/ 139515 h 299233"/>
              <a:gd name="connsiteX1" fmla="*/ 215595 w 254310"/>
              <a:gd name="connsiteY1" fmla="*/ 93041 h 299233"/>
              <a:gd name="connsiteX2" fmla="*/ 215466 w 254310"/>
              <a:gd name="connsiteY2" fmla="*/ 86609 h 299233"/>
              <a:gd name="connsiteX3" fmla="*/ 250434 w 254310"/>
              <a:gd name="connsiteY3" fmla="*/ 40135 h 299233"/>
              <a:gd name="connsiteX4" fmla="*/ 254190 w 254310"/>
              <a:gd name="connsiteY4" fmla="*/ 31631 h 299233"/>
              <a:gd name="connsiteX5" fmla="*/ 238001 w 254310"/>
              <a:gd name="connsiteY5" fmla="*/ 14924 h 299233"/>
              <a:gd name="connsiteX6" fmla="*/ 63353 w 254310"/>
              <a:gd name="connsiteY6" fmla="*/ 14967 h 299233"/>
              <a:gd name="connsiteX7" fmla="*/ 59360 w 254310"/>
              <a:gd name="connsiteY7" fmla="*/ 11923 h 299233"/>
              <a:gd name="connsiteX8" fmla="*/ 45999 w 254310"/>
              <a:gd name="connsiteY8" fmla="*/ 30 h 299233"/>
              <a:gd name="connsiteX9" fmla="*/ 30716 w 254310"/>
              <a:gd name="connsiteY9" fmla="*/ 9916 h 299233"/>
              <a:gd name="connsiteX10" fmla="*/ 29788 w 254310"/>
              <a:gd name="connsiteY10" fmla="*/ 17169 h 299233"/>
              <a:gd name="connsiteX11" fmla="*/ 29788 w 254310"/>
              <a:gd name="connsiteY11" fmla="*/ 140615 h 299233"/>
              <a:gd name="connsiteX12" fmla="*/ 29788 w 254310"/>
              <a:gd name="connsiteY12" fmla="*/ 156049 h 299233"/>
              <a:gd name="connsiteX13" fmla="*/ 29853 w 254310"/>
              <a:gd name="connsiteY13" fmla="*/ 265811 h 299233"/>
              <a:gd name="connsiteX14" fmla="*/ 26205 w 254310"/>
              <a:gd name="connsiteY14" fmla="*/ 269437 h 299233"/>
              <a:gd name="connsiteX15" fmla="*/ 14290 w 254310"/>
              <a:gd name="connsiteY15" fmla="*/ 269437 h 299233"/>
              <a:gd name="connsiteX16" fmla="*/ 0 w 254310"/>
              <a:gd name="connsiteY16" fmla="*/ 284180 h 299233"/>
              <a:gd name="connsiteX17" fmla="*/ 14052 w 254310"/>
              <a:gd name="connsiteY17" fmla="*/ 299095 h 299233"/>
              <a:gd name="connsiteX18" fmla="*/ 75420 w 254310"/>
              <a:gd name="connsiteY18" fmla="*/ 299095 h 299233"/>
              <a:gd name="connsiteX19" fmla="*/ 89752 w 254310"/>
              <a:gd name="connsiteY19" fmla="*/ 284331 h 299233"/>
              <a:gd name="connsiteX20" fmla="*/ 75182 w 254310"/>
              <a:gd name="connsiteY20" fmla="*/ 269415 h 299233"/>
              <a:gd name="connsiteX21" fmla="*/ 63267 w 254310"/>
              <a:gd name="connsiteY21" fmla="*/ 269437 h 299233"/>
              <a:gd name="connsiteX22" fmla="*/ 59706 w 254310"/>
              <a:gd name="connsiteY22" fmla="*/ 265746 h 299233"/>
              <a:gd name="connsiteX23" fmla="*/ 59706 w 254310"/>
              <a:gd name="connsiteY23" fmla="*/ 168245 h 299233"/>
              <a:gd name="connsiteX24" fmla="*/ 63440 w 254310"/>
              <a:gd name="connsiteY24" fmla="*/ 164381 h 299233"/>
              <a:gd name="connsiteX25" fmla="*/ 235994 w 254310"/>
              <a:gd name="connsiteY25" fmla="*/ 164467 h 299233"/>
              <a:gd name="connsiteX26" fmla="*/ 240548 w 254310"/>
              <a:gd name="connsiteY26" fmla="*/ 164381 h 299233"/>
              <a:gd name="connsiteX27" fmla="*/ 250823 w 254310"/>
              <a:gd name="connsiteY27" fmla="*/ 159092 h 299233"/>
              <a:gd name="connsiteX28" fmla="*/ 250542 w 254310"/>
              <a:gd name="connsiteY28" fmla="*/ 139471 h 299233"/>
              <a:gd name="connsiteX29" fmla="*/ 228374 w 254310"/>
              <a:gd name="connsiteY29" fmla="*/ 147091 h 299233"/>
              <a:gd name="connsiteX30" fmla="*/ 69311 w 254310"/>
              <a:gd name="connsiteY30" fmla="*/ 147091 h 299233"/>
              <a:gd name="connsiteX31" fmla="*/ 59749 w 254310"/>
              <a:gd name="connsiteY31" fmla="*/ 138349 h 299233"/>
              <a:gd name="connsiteX32" fmla="*/ 59749 w 254310"/>
              <a:gd name="connsiteY32" fmla="*/ 40999 h 299233"/>
              <a:gd name="connsiteX33" fmla="*/ 69311 w 254310"/>
              <a:gd name="connsiteY33" fmla="*/ 32257 h 299233"/>
              <a:gd name="connsiteX34" fmla="*/ 228374 w 254310"/>
              <a:gd name="connsiteY34" fmla="*/ 32257 h 299233"/>
              <a:gd name="connsiteX35" fmla="*/ 230166 w 254310"/>
              <a:gd name="connsiteY35" fmla="*/ 32321 h 299233"/>
              <a:gd name="connsiteX36" fmla="*/ 205191 w 254310"/>
              <a:gd name="connsiteY36" fmla="*/ 62757 h 299233"/>
              <a:gd name="connsiteX37" fmla="*/ 187901 w 254310"/>
              <a:gd name="connsiteY37" fmla="*/ 83824 h 299233"/>
              <a:gd name="connsiteX38" fmla="*/ 187901 w 254310"/>
              <a:gd name="connsiteY38" fmla="*/ 95524 h 299233"/>
              <a:gd name="connsiteX39" fmla="*/ 228763 w 254310"/>
              <a:gd name="connsiteY39" fmla="*/ 145343 h 299233"/>
              <a:gd name="connsiteX40" fmla="*/ 229842 w 254310"/>
              <a:gd name="connsiteY40" fmla="*/ 146702 h 299233"/>
              <a:gd name="connsiteX41" fmla="*/ 228309 w 254310"/>
              <a:gd name="connsiteY41" fmla="*/ 147069 h 299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4310" h="299233">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0FBE5D"/>
          </a:solidFill>
          <a:ln w="2099" cap="flat">
            <a:noFill/>
            <a:prstDash val="solid"/>
            <a:miter/>
          </a:ln>
        </p:spPr>
        <p:txBody>
          <a:bodyPr rtlCol="0" anchor="ctr"/>
          <a:lstStyle/>
          <a:p>
            <a:endParaRPr lang="en-IN">
              <a:solidFill>
                <a:srgbClr val="0FBE5D"/>
              </a:solidFill>
            </a:endParaRPr>
          </a:p>
        </p:txBody>
      </p:sp>
      <p:sp>
        <p:nvSpPr>
          <p:cNvPr id="53" name="TextBox 52">
            <a:hlinkClick r:id="rId6" action="ppaction://hlinksldjump"/>
            <a:extLst>
              <a:ext uri="{FF2B5EF4-FFF2-40B4-BE49-F238E27FC236}">
                <a16:creationId xmlns:a16="http://schemas.microsoft.com/office/drawing/2014/main" id="{A39F46D2-59EC-31FA-68CC-844DEA273B3E}"/>
              </a:ext>
            </a:extLst>
          </p:cNvPr>
          <p:cNvSpPr txBox="1"/>
          <p:nvPr/>
        </p:nvSpPr>
        <p:spPr>
          <a:xfrm>
            <a:off x="777243" y="2830680"/>
            <a:ext cx="1178528" cy="276999"/>
          </a:xfrm>
          <a:prstGeom prst="rect">
            <a:avLst/>
          </a:prstGeom>
          <a:noFill/>
        </p:spPr>
        <p:txBody>
          <a:bodyPr wrap="none" rtlCol="0">
            <a:spAutoFit/>
          </a:bodyPr>
          <a:lstStyle/>
          <a:p>
            <a:r>
              <a:rPr lang="en-IN" sz="1200">
                <a:solidFill>
                  <a:srgbClr val="B4B5B2"/>
                </a:solidFill>
                <a:latin typeface="Poppins Medium" panose="00000600000000000000" pitchFamily="50" charset="0"/>
                <a:cs typeface="Poppins Medium" panose="00000600000000000000" pitchFamily="50" charset="0"/>
              </a:rPr>
              <a:t>Visualisation</a:t>
            </a:r>
          </a:p>
        </p:txBody>
      </p:sp>
      <p:grpSp>
        <p:nvGrpSpPr>
          <p:cNvPr id="54" name="Group 53">
            <a:extLst>
              <a:ext uri="{FF2B5EF4-FFF2-40B4-BE49-F238E27FC236}">
                <a16:creationId xmlns:a16="http://schemas.microsoft.com/office/drawing/2014/main" id="{2CCB3E32-DA28-6937-6F82-985C9D5591F9}"/>
              </a:ext>
            </a:extLst>
          </p:cNvPr>
          <p:cNvGrpSpPr/>
          <p:nvPr/>
        </p:nvGrpSpPr>
        <p:grpSpPr>
          <a:xfrm>
            <a:off x="349638" y="2830680"/>
            <a:ext cx="203671" cy="203671"/>
            <a:chOff x="5762625" y="3095625"/>
            <a:chExt cx="665130" cy="665130"/>
          </a:xfrm>
        </p:grpSpPr>
        <p:sp>
          <p:nvSpPr>
            <p:cNvPr id="55" name="Freeform: Shape 54">
              <a:hlinkClick r:id="rId6" action="ppaction://hlinksldjump"/>
              <a:extLst>
                <a:ext uri="{FF2B5EF4-FFF2-40B4-BE49-F238E27FC236}">
                  <a16:creationId xmlns:a16="http://schemas.microsoft.com/office/drawing/2014/main" id="{4D7F2FD9-3F28-07A7-9142-626DDC52D15E}"/>
                </a:ext>
              </a:extLst>
            </p:cNvPr>
            <p:cNvSpPr/>
            <p:nvPr/>
          </p:nvSpPr>
          <p:spPr>
            <a:xfrm>
              <a:off x="5762625" y="3095625"/>
              <a:ext cx="665130" cy="665130"/>
            </a:xfrm>
            <a:custGeom>
              <a:avLst/>
              <a:gdLst>
                <a:gd name="connsiteX0" fmla="*/ 663035 w 665130"/>
                <a:gd name="connsiteY0" fmla="*/ 100298 h 665130"/>
                <a:gd name="connsiteX1" fmla="*/ 540639 w 665130"/>
                <a:gd name="connsiteY1" fmla="*/ 0 h 665130"/>
                <a:gd name="connsiteX2" fmla="*/ 332804 w 665130"/>
                <a:gd name="connsiteY2" fmla="*/ 0 h 665130"/>
                <a:gd name="connsiteX3" fmla="*/ 124111 w 665130"/>
                <a:gd name="connsiteY3" fmla="*/ 0 h 665130"/>
                <a:gd name="connsiteX4" fmla="*/ 0 w 665130"/>
                <a:gd name="connsiteY4" fmla="*/ 124397 h 665130"/>
                <a:gd name="connsiteX5" fmla="*/ 0 w 665130"/>
                <a:gd name="connsiteY5" fmla="*/ 540830 h 665130"/>
                <a:gd name="connsiteX6" fmla="*/ 2191 w 665130"/>
                <a:gd name="connsiteY6" fmla="*/ 565118 h 665130"/>
                <a:gd name="connsiteX7" fmla="*/ 124778 w 665130"/>
                <a:gd name="connsiteY7" fmla="*/ 665131 h 665130"/>
                <a:gd name="connsiteX8" fmla="*/ 531590 w 665130"/>
                <a:gd name="connsiteY8" fmla="*/ 665131 h 665130"/>
                <a:gd name="connsiteX9" fmla="*/ 553784 w 665130"/>
                <a:gd name="connsiteY9" fmla="*/ 663988 h 665130"/>
                <a:gd name="connsiteX10" fmla="*/ 665131 w 665130"/>
                <a:gd name="connsiteY10" fmla="*/ 540258 h 665130"/>
                <a:gd name="connsiteX11" fmla="*/ 665131 w 665130"/>
                <a:gd name="connsiteY11" fmla="*/ 124587 h 665130"/>
                <a:gd name="connsiteX12" fmla="*/ 662940 w 665130"/>
                <a:gd name="connsiteY12" fmla="*/ 100203 h 665130"/>
                <a:gd name="connsiteX13" fmla="*/ 47530 w 665130"/>
                <a:gd name="connsiteY13" fmla="*/ 126683 h 665130"/>
                <a:gd name="connsiteX14" fmla="*/ 126778 w 665130"/>
                <a:gd name="connsiteY14" fmla="*/ 47530 h 665130"/>
                <a:gd name="connsiteX15" fmla="*/ 538734 w 665130"/>
                <a:gd name="connsiteY15" fmla="*/ 47530 h 665130"/>
                <a:gd name="connsiteX16" fmla="*/ 617696 w 665130"/>
                <a:gd name="connsiteY16" fmla="*/ 126206 h 665130"/>
                <a:gd name="connsiteX17" fmla="*/ 617696 w 665130"/>
                <a:gd name="connsiteY17" fmla="*/ 438626 h 665130"/>
                <a:gd name="connsiteX18" fmla="*/ 617696 w 665130"/>
                <a:gd name="connsiteY18" fmla="*/ 446246 h 665130"/>
                <a:gd name="connsiteX19" fmla="*/ 513779 w 665130"/>
                <a:gd name="connsiteY19" fmla="*/ 342233 h 665130"/>
                <a:gd name="connsiteX20" fmla="*/ 496729 w 665130"/>
                <a:gd name="connsiteY20" fmla="*/ 332708 h 665130"/>
                <a:gd name="connsiteX21" fmla="*/ 475583 w 665130"/>
                <a:gd name="connsiteY21" fmla="*/ 341281 h 665130"/>
                <a:gd name="connsiteX22" fmla="*/ 382810 w 665130"/>
                <a:gd name="connsiteY22" fmla="*/ 434340 h 665130"/>
                <a:gd name="connsiteX23" fmla="*/ 372713 w 665130"/>
                <a:gd name="connsiteY23" fmla="*/ 434340 h 665130"/>
                <a:gd name="connsiteX24" fmla="*/ 174974 w 665130"/>
                <a:gd name="connsiteY24" fmla="*/ 236411 h 665130"/>
                <a:gd name="connsiteX25" fmla="*/ 134207 w 665130"/>
                <a:gd name="connsiteY25" fmla="*/ 236220 h 665130"/>
                <a:gd name="connsiteX26" fmla="*/ 48673 w 665130"/>
                <a:gd name="connsiteY26" fmla="*/ 321755 h 665130"/>
                <a:gd name="connsiteX27" fmla="*/ 47625 w 665130"/>
                <a:gd name="connsiteY27" fmla="*/ 315182 h 665130"/>
                <a:gd name="connsiteX28" fmla="*/ 47625 w 665130"/>
                <a:gd name="connsiteY28" fmla="*/ 126683 h 665130"/>
                <a:gd name="connsiteX29" fmla="*/ 487299 w 665130"/>
                <a:gd name="connsiteY29" fmla="*/ 617696 h 665130"/>
                <a:gd name="connsiteX30" fmla="*/ 356711 w 665130"/>
                <a:gd name="connsiteY30" fmla="*/ 617696 h 665130"/>
                <a:gd name="connsiteX31" fmla="*/ 125825 w 665130"/>
                <a:gd name="connsiteY31" fmla="*/ 617696 h 665130"/>
                <a:gd name="connsiteX32" fmla="*/ 48387 w 665130"/>
                <a:gd name="connsiteY32" fmla="*/ 552355 h 665130"/>
                <a:gd name="connsiteX33" fmla="*/ 47625 w 665130"/>
                <a:gd name="connsiteY33" fmla="*/ 540544 h 665130"/>
                <a:gd name="connsiteX34" fmla="*/ 47530 w 665130"/>
                <a:gd name="connsiteY34" fmla="*/ 395764 h 665130"/>
                <a:gd name="connsiteX35" fmla="*/ 52007 w 665130"/>
                <a:gd name="connsiteY35" fmla="*/ 385572 h 665130"/>
                <a:gd name="connsiteX36" fmla="*/ 149638 w 665130"/>
                <a:gd name="connsiteY36" fmla="*/ 287941 h 665130"/>
                <a:gd name="connsiteX37" fmla="*/ 159258 w 665130"/>
                <a:gd name="connsiteY37" fmla="*/ 287560 h 665130"/>
                <a:gd name="connsiteX38" fmla="*/ 484537 w 665130"/>
                <a:gd name="connsiteY38" fmla="*/ 613124 h 665130"/>
                <a:gd name="connsiteX39" fmla="*/ 488347 w 665130"/>
                <a:gd name="connsiteY39" fmla="*/ 616363 h 665130"/>
                <a:gd name="connsiteX40" fmla="*/ 487394 w 665130"/>
                <a:gd name="connsiteY40" fmla="*/ 617792 h 665130"/>
                <a:gd name="connsiteX41" fmla="*/ 597503 w 665130"/>
                <a:gd name="connsiteY41" fmla="*/ 593217 h 665130"/>
                <a:gd name="connsiteX42" fmla="*/ 560451 w 665130"/>
                <a:gd name="connsiteY42" fmla="*/ 615220 h 665130"/>
                <a:gd name="connsiteX43" fmla="*/ 551307 w 665130"/>
                <a:gd name="connsiteY43" fmla="*/ 612934 h 665130"/>
                <a:gd name="connsiteX44" fmla="*/ 414909 w 665130"/>
                <a:gd name="connsiteY44" fmla="*/ 476536 h 665130"/>
                <a:gd name="connsiteX45" fmla="*/ 414814 w 665130"/>
                <a:gd name="connsiteY45" fmla="*/ 469201 h 665130"/>
                <a:gd name="connsiteX46" fmla="*/ 490347 w 665130"/>
                <a:gd name="connsiteY46" fmla="*/ 393668 h 665130"/>
                <a:gd name="connsiteX47" fmla="*/ 497872 w 665130"/>
                <a:gd name="connsiteY47" fmla="*/ 393478 h 665130"/>
                <a:gd name="connsiteX48" fmla="*/ 614839 w 665130"/>
                <a:gd name="connsiteY48" fmla="*/ 510540 h 665130"/>
                <a:gd name="connsiteX49" fmla="*/ 617792 w 665130"/>
                <a:gd name="connsiteY49" fmla="*/ 517684 h 665130"/>
                <a:gd name="connsiteX50" fmla="*/ 617792 w 665130"/>
                <a:gd name="connsiteY50" fmla="*/ 534734 h 665130"/>
                <a:gd name="connsiteX51" fmla="*/ 597599 w 665130"/>
                <a:gd name="connsiteY51" fmla="*/ 593312 h 665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65130" h="66513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w="9525" cap="flat">
              <a:noFill/>
              <a:prstDash val="solid"/>
              <a:miter/>
            </a:ln>
          </p:spPr>
          <p:txBody>
            <a:bodyPr rtlCol="0" anchor="ctr"/>
            <a:lstStyle/>
            <a:p>
              <a:endParaRPr lang="en-IN"/>
            </a:p>
          </p:txBody>
        </p:sp>
        <p:sp>
          <p:nvSpPr>
            <p:cNvPr id="58" name="Freeform: Shape 57">
              <a:hlinkClick r:id="rId6" action="ppaction://hlinksldjump"/>
              <a:extLst>
                <a:ext uri="{FF2B5EF4-FFF2-40B4-BE49-F238E27FC236}">
                  <a16:creationId xmlns:a16="http://schemas.microsoft.com/office/drawing/2014/main" id="{5D31DF2B-1804-E925-5C2C-0A0E8478F2EE}"/>
                </a:ext>
              </a:extLst>
            </p:cNvPr>
            <p:cNvSpPr/>
            <p:nvPr/>
          </p:nvSpPr>
          <p:spPr>
            <a:xfrm>
              <a:off x="6166578" y="3190683"/>
              <a:ext cx="166213" cy="166307"/>
            </a:xfrm>
            <a:custGeom>
              <a:avLst/>
              <a:gdLst>
                <a:gd name="connsiteX0" fmla="*/ 83345 w 166213"/>
                <a:gd name="connsiteY0" fmla="*/ 166307 h 166307"/>
                <a:gd name="connsiteX1" fmla="*/ 166213 w 166213"/>
                <a:gd name="connsiteY1" fmla="*/ 83821 h 166307"/>
                <a:gd name="connsiteX2" fmla="*/ 83250 w 166213"/>
                <a:gd name="connsiteY2" fmla="*/ 1 h 166307"/>
                <a:gd name="connsiteX3" fmla="*/ 2 w 166213"/>
                <a:gd name="connsiteY3" fmla="*/ 82011 h 166307"/>
                <a:gd name="connsiteX4" fmla="*/ 83345 w 166213"/>
                <a:gd name="connsiteY4" fmla="*/ 166212 h 166307"/>
                <a:gd name="connsiteX5" fmla="*/ 82869 w 166213"/>
                <a:gd name="connsiteY5" fmla="*/ 47530 h 166307"/>
                <a:gd name="connsiteX6" fmla="*/ 118683 w 166213"/>
                <a:gd name="connsiteY6" fmla="*/ 83344 h 166307"/>
                <a:gd name="connsiteX7" fmla="*/ 83250 w 166213"/>
                <a:gd name="connsiteY7" fmla="*/ 118777 h 166307"/>
                <a:gd name="connsiteX8" fmla="*/ 47436 w 166213"/>
                <a:gd name="connsiteY8" fmla="*/ 82963 h 166307"/>
                <a:gd name="connsiteX9" fmla="*/ 82869 w 166213"/>
                <a:gd name="connsiteY9" fmla="*/ 47530 h 16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213" h="166307">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w="9525" cap="flat">
              <a:noFill/>
              <a:prstDash val="solid"/>
              <a:miter/>
            </a:ln>
          </p:spPr>
          <p:txBody>
            <a:bodyPr rtlCol="0" anchor="ctr"/>
            <a:lstStyle/>
            <a:p>
              <a:endParaRPr lang="en-IN"/>
            </a:p>
          </p:txBody>
        </p:sp>
      </p:grpSp>
      <p:sp>
        <p:nvSpPr>
          <p:cNvPr id="62" name="TextBox 61">
            <a:hlinkClick r:id="rId7" action="ppaction://hlinksldjump"/>
            <a:extLst>
              <a:ext uri="{FF2B5EF4-FFF2-40B4-BE49-F238E27FC236}">
                <a16:creationId xmlns:a16="http://schemas.microsoft.com/office/drawing/2014/main" id="{5F122D88-381F-71F8-89B2-3C5E778F179F}"/>
              </a:ext>
            </a:extLst>
          </p:cNvPr>
          <p:cNvSpPr txBox="1"/>
          <p:nvPr/>
        </p:nvSpPr>
        <p:spPr>
          <a:xfrm>
            <a:off x="787640" y="4012357"/>
            <a:ext cx="989373" cy="276999"/>
          </a:xfrm>
          <a:prstGeom prst="rect">
            <a:avLst/>
          </a:prstGeom>
          <a:noFill/>
        </p:spPr>
        <p:txBody>
          <a:bodyPr wrap="none" rtlCol="0">
            <a:spAutoFit/>
          </a:bodyPr>
          <a:lstStyle/>
          <a:p>
            <a:r>
              <a:rPr lang="en-IN" sz="1200">
                <a:solidFill>
                  <a:srgbClr val="B4B5B2"/>
                </a:solidFill>
                <a:latin typeface="Poppins Medium" panose="00000600000000000000" pitchFamily="50" charset="0"/>
                <a:cs typeface="Poppins Medium" panose="00000600000000000000" pitchFamily="50" charset="0"/>
              </a:rPr>
              <a:t>Thank You</a:t>
            </a:r>
          </a:p>
        </p:txBody>
      </p:sp>
      <p:grpSp>
        <p:nvGrpSpPr>
          <p:cNvPr id="64" name="Group 63">
            <a:extLst>
              <a:ext uri="{FF2B5EF4-FFF2-40B4-BE49-F238E27FC236}">
                <a16:creationId xmlns:a16="http://schemas.microsoft.com/office/drawing/2014/main" id="{020B74D5-0C64-F66C-63FB-4F4AE0BAA7B6}"/>
              </a:ext>
            </a:extLst>
          </p:cNvPr>
          <p:cNvGrpSpPr/>
          <p:nvPr/>
        </p:nvGrpSpPr>
        <p:grpSpPr>
          <a:xfrm>
            <a:off x="349638" y="4038527"/>
            <a:ext cx="207664" cy="207733"/>
            <a:chOff x="6124575" y="3380359"/>
            <a:chExt cx="468618" cy="468774"/>
          </a:xfrm>
        </p:grpSpPr>
        <p:sp>
          <p:nvSpPr>
            <p:cNvPr id="65" name="Freeform: Shape 64">
              <a:hlinkClick r:id="rId7" action="ppaction://hlinksldjump"/>
              <a:extLst>
                <a:ext uri="{FF2B5EF4-FFF2-40B4-BE49-F238E27FC236}">
                  <a16:creationId xmlns:a16="http://schemas.microsoft.com/office/drawing/2014/main" id="{CA78A377-DB47-C993-7E31-3FED0C53A14C}"/>
                </a:ext>
              </a:extLst>
            </p:cNvPr>
            <p:cNvSpPr/>
            <p:nvPr/>
          </p:nvSpPr>
          <p:spPr>
            <a:xfrm>
              <a:off x="6124575" y="3380359"/>
              <a:ext cx="468618" cy="468774"/>
            </a:xfrm>
            <a:custGeom>
              <a:avLst/>
              <a:gdLst>
                <a:gd name="connsiteX0" fmla="*/ 468523 w 468618"/>
                <a:gd name="connsiteY0" fmla="*/ 56377 h 468774"/>
                <a:gd name="connsiteX1" fmla="*/ 467951 w 468618"/>
                <a:gd name="connsiteY1" fmla="*/ 47138 h 468774"/>
                <a:gd name="connsiteX2" fmla="*/ 412706 w 468618"/>
                <a:gd name="connsiteY2" fmla="*/ 85 h 468774"/>
                <a:gd name="connsiteX3" fmla="*/ 349270 w 468618"/>
                <a:gd name="connsiteY3" fmla="*/ 85 h 468774"/>
                <a:gd name="connsiteX4" fmla="*/ 290691 w 468618"/>
                <a:gd name="connsiteY4" fmla="*/ 85 h 468774"/>
                <a:gd name="connsiteX5" fmla="*/ 211538 w 468618"/>
                <a:gd name="connsiteY5" fmla="*/ 32946 h 468774"/>
                <a:gd name="connsiteX6" fmla="*/ 17800 w 468618"/>
                <a:gd name="connsiteY6" fmla="*/ 227065 h 468774"/>
                <a:gd name="connsiteX7" fmla="*/ 17705 w 468618"/>
                <a:gd name="connsiteY7" fmla="*/ 307837 h 468774"/>
                <a:gd name="connsiteX8" fmla="*/ 160484 w 468618"/>
                <a:gd name="connsiteY8" fmla="*/ 450808 h 468774"/>
                <a:gd name="connsiteX9" fmla="*/ 241542 w 468618"/>
                <a:gd name="connsiteY9" fmla="*/ 450808 h 468774"/>
                <a:gd name="connsiteX10" fmla="*/ 435947 w 468618"/>
                <a:gd name="connsiteY10" fmla="*/ 256688 h 468774"/>
                <a:gd name="connsiteX11" fmla="*/ 468618 w 468618"/>
                <a:gd name="connsiteY11" fmla="*/ 177916 h 468774"/>
                <a:gd name="connsiteX12" fmla="*/ 468618 w 468618"/>
                <a:gd name="connsiteY12" fmla="*/ 56377 h 468774"/>
                <a:gd name="connsiteX13" fmla="*/ 409944 w 468618"/>
                <a:gd name="connsiteY13" fmla="*/ 230875 h 468774"/>
                <a:gd name="connsiteX14" fmla="*/ 215920 w 468618"/>
                <a:gd name="connsiteY14" fmla="*/ 424709 h 468774"/>
                <a:gd name="connsiteX15" fmla="*/ 186202 w 468618"/>
                <a:gd name="connsiteY15" fmla="*/ 424709 h 468774"/>
                <a:gd name="connsiteX16" fmla="*/ 44851 w 468618"/>
                <a:gd name="connsiteY16" fmla="*/ 283168 h 468774"/>
                <a:gd name="connsiteX17" fmla="*/ 44851 w 468618"/>
                <a:gd name="connsiteY17" fmla="*/ 251735 h 468774"/>
                <a:gd name="connsiteX18" fmla="*/ 236494 w 468618"/>
                <a:gd name="connsiteY18" fmla="*/ 59711 h 468774"/>
                <a:gd name="connsiteX19" fmla="*/ 292406 w 468618"/>
                <a:gd name="connsiteY19" fmla="*/ 36565 h 468774"/>
                <a:gd name="connsiteX20" fmla="*/ 410516 w 468618"/>
                <a:gd name="connsiteY20" fmla="*/ 36565 h 468774"/>
                <a:gd name="connsiteX21" fmla="*/ 432233 w 468618"/>
                <a:gd name="connsiteY21" fmla="*/ 58473 h 468774"/>
                <a:gd name="connsiteX22" fmla="*/ 432233 w 468618"/>
                <a:gd name="connsiteY22" fmla="*/ 118957 h 468774"/>
                <a:gd name="connsiteX23" fmla="*/ 432233 w 468618"/>
                <a:gd name="connsiteY23" fmla="*/ 177059 h 468774"/>
                <a:gd name="connsiteX24" fmla="*/ 410039 w 468618"/>
                <a:gd name="connsiteY24" fmla="*/ 230875 h 46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8618" h="468774">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w="9525" cap="flat">
              <a:noFill/>
              <a:prstDash val="solid"/>
              <a:miter/>
            </a:ln>
          </p:spPr>
          <p:txBody>
            <a:bodyPr rtlCol="0" anchor="ctr"/>
            <a:lstStyle/>
            <a:p>
              <a:endParaRPr lang="en-IN"/>
            </a:p>
          </p:txBody>
        </p:sp>
        <p:sp>
          <p:nvSpPr>
            <p:cNvPr id="67" name="Freeform: Shape 66">
              <a:hlinkClick r:id="rId7" action="ppaction://hlinksldjump"/>
              <a:extLst>
                <a:ext uri="{FF2B5EF4-FFF2-40B4-BE49-F238E27FC236}">
                  <a16:creationId xmlns:a16="http://schemas.microsoft.com/office/drawing/2014/main" id="{1EA4B990-AB97-090B-0E47-344D81CD0361}"/>
                </a:ext>
              </a:extLst>
            </p:cNvPr>
            <p:cNvSpPr/>
            <p:nvPr/>
          </p:nvSpPr>
          <p:spPr>
            <a:xfrm>
              <a:off x="6405646" y="3456453"/>
              <a:ext cx="109824" cy="109728"/>
            </a:xfrm>
            <a:custGeom>
              <a:avLst/>
              <a:gdLst>
                <a:gd name="connsiteX0" fmla="*/ 55055 w 109824"/>
                <a:gd name="connsiteY0" fmla="*/ 0 h 109728"/>
                <a:gd name="connsiteX1" fmla="*/ 0 w 109824"/>
                <a:gd name="connsiteY1" fmla="*/ 54674 h 109728"/>
                <a:gd name="connsiteX2" fmla="*/ 54769 w 109824"/>
                <a:gd name="connsiteY2" fmla="*/ 109728 h 109728"/>
                <a:gd name="connsiteX3" fmla="*/ 109823 w 109824"/>
                <a:gd name="connsiteY3" fmla="*/ 55055 h 109728"/>
                <a:gd name="connsiteX4" fmla="*/ 55055 w 109824"/>
                <a:gd name="connsiteY4" fmla="*/ 96 h 109728"/>
                <a:gd name="connsiteX5" fmla="*/ 54673 w 109824"/>
                <a:gd name="connsiteY5" fmla="*/ 73152 h 109728"/>
                <a:gd name="connsiteX6" fmla="*/ 36671 w 109824"/>
                <a:gd name="connsiteY6" fmla="*/ 54579 h 109728"/>
                <a:gd name="connsiteX7" fmla="*/ 55150 w 109824"/>
                <a:gd name="connsiteY7" fmla="*/ 36481 h 109728"/>
                <a:gd name="connsiteX8" fmla="*/ 73152 w 109824"/>
                <a:gd name="connsiteY8" fmla="*/ 55055 h 109728"/>
                <a:gd name="connsiteX9" fmla="*/ 54673 w 109824"/>
                <a:gd name="connsiteY9" fmla="*/ 73152 h 10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824" h="109728">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w="9525" cap="flat">
              <a:noFill/>
              <a:prstDash val="solid"/>
              <a:miter/>
            </a:ln>
          </p:spPr>
          <p:txBody>
            <a:bodyPr rtlCol="0" anchor="ctr"/>
            <a:lstStyle/>
            <a:p>
              <a:endParaRPr lang="en-IN"/>
            </a:p>
          </p:txBody>
        </p:sp>
      </p:grpSp>
      <p:sp>
        <p:nvSpPr>
          <p:cNvPr id="95" name="Rectangle: Rounded Corners 94">
            <a:extLst>
              <a:ext uri="{FF2B5EF4-FFF2-40B4-BE49-F238E27FC236}">
                <a16:creationId xmlns:a16="http://schemas.microsoft.com/office/drawing/2014/main" id="{9E689076-283D-0893-DB05-A6FB10263532}"/>
              </a:ext>
            </a:extLst>
          </p:cNvPr>
          <p:cNvSpPr/>
          <p:nvPr/>
        </p:nvSpPr>
        <p:spPr>
          <a:xfrm>
            <a:off x="10704212" y="192237"/>
            <a:ext cx="1363509" cy="297947"/>
          </a:xfrm>
          <a:prstGeom prst="roundRect">
            <a:avLst>
              <a:gd name="adj" fmla="val 50000"/>
            </a:avLst>
          </a:prstGeom>
          <a:solidFill>
            <a:srgbClr val="0A08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TextBox 95">
            <a:extLst>
              <a:ext uri="{FF2B5EF4-FFF2-40B4-BE49-F238E27FC236}">
                <a16:creationId xmlns:a16="http://schemas.microsoft.com/office/drawing/2014/main" id="{03700BE4-284B-1D84-3628-51F47DDA8A5B}"/>
              </a:ext>
            </a:extLst>
          </p:cNvPr>
          <p:cNvSpPr txBox="1"/>
          <p:nvPr/>
        </p:nvSpPr>
        <p:spPr>
          <a:xfrm>
            <a:off x="10977260" y="209139"/>
            <a:ext cx="857927" cy="276999"/>
          </a:xfrm>
          <a:prstGeom prst="rect">
            <a:avLst/>
          </a:prstGeom>
          <a:noFill/>
        </p:spPr>
        <p:txBody>
          <a:bodyPr wrap="none" rtlCol="0">
            <a:spAutoFit/>
          </a:bodyPr>
          <a:lstStyle/>
          <a:p>
            <a:r>
              <a:rPr lang="en-IN" sz="1200" b="1">
                <a:solidFill>
                  <a:schemeClr val="bg1"/>
                </a:solidFill>
                <a:latin typeface="Poppins Medium" panose="00000600000000000000" pitchFamily="50" charset="0"/>
                <a:cs typeface="Poppins Medium" panose="00000600000000000000" pitchFamily="50" charset="0"/>
              </a:rPr>
              <a:t>GROUP 4</a:t>
            </a:r>
          </a:p>
        </p:txBody>
      </p:sp>
      <p:sp>
        <p:nvSpPr>
          <p:cNvPr id="97" name="Oval 96">
            <a:extLst>
              <a:ext uri="{FF2B5EF4-FFF2-40B4-BE49-F238E27FC236}">
                <a16:creationId xmlns:a16="http://schemas.microsoft.com/office/drawing/2014/main" id="{76EE1CF7-BCAB-D470-41EB-76225C6246C7}"/>
              </a:ext>
            </a:extLst>
          </p:cNvPr>
          <p:cNvSpPr/>
          <p:nvPr/>
        </p:nvSpPr>
        <p:spPr>
          <a:xfrm>
            <a:off x="10741700" y="220124"/>
            <a:ext cx="238127" cy="238127"/>
          </a:xfrm>
          <a:prstGeom prst="ellipse">
            <a:avLst/>
          </a:prstGeom>
          <a:solidFill>
            <a:srgbClr val="55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Graphic 78">
            <a:extLst>
              <a:ext uri="{FF2B5EF4-FFF2-40B4-BE49-F238E27FC236}">
                <a16:creationId xmlns:a16="http://schemas.microsoft.com/office/drawing/2014/main" id="{84A70B7A-2ABF-A4BE-9D56-051CF9E3EAC9}"/>
              </a:ext>
            </a:extLst>
          </p:cNvPr>
          <p:cNvSpPr/>
          <p:nvPr/>
        </p:nvSpPr>
        <p:spPr>
          <a:xfrm>
            <a:off x="10802731" y="275164"/>
            <a:ext cx="116064" cy="12804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bg1"/>
          </a:solidFill>
          <a:ln w="6016" cap="flat">
            <a:noFill/>
            <a:prstDash val="solid"/>
            <a:miter/>
          </a:ln>
        </p:spPr>
        <p:txBody>
          <a:bodyPr rtlCol="0" anchor="ctr"/>
          <a:lstStyle/>
          <a:p>
            <a:endParaRPr lang="en-IN"/>
          </a:p>
        </p:txBody>
      </p:sp>
      <p:sp>
        <p:nvSpPr>
          <p:cNvPr id="99" name="Isosceles Triangle 98">
            <a:extLst>
              <a:ext uri="{FF2B5EF4-FFF2-40B4-BE49-F238E27FC236}">
                <a16:creationId xmlns:a16="http://schemas.microsoft.com/office/drawing/2014/main" id="{F7A408CF-6F35-CAE2-7D88-AF70E8A9ED9D}"/>
              </a:ext>
            </a:extLst>
          </p:cNvPr>
          <p:cNvSpPr/>
          <p:nvPr/>
        </p:nvSpPr>
        <p:spPr>
          <a:xfrm rot="3600000">
            <a:off x="11858946" y="286368"/>
            <a:ext cx="86542" cy="746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 name="Straight Connector 3">
            <a:extLst>
              <a:ext uri="{FF2B5EF4-FFF2-40B4-BE49-F238E27FC236}">
                <a16:creationId xmlns:a16="http://schemas.microsoft.com/office/drawing/2014/main" id="{FFFEE1DC-EAF2-6FA0-7DE7-964213341221}"/>
              </a:ext>
            </a:extLst>
          </p:cNvPr>
          <p:cNvCxnSpPr>
            <a:cxnSpLocks/>
          </p:cNvCxnSpPr>
          <p:nvPr/>
        </p:nvCxnSpPr>
        <p:spPr>
          <a:xfrm>
            <a:off x="3428683" y="6583362"/>
            <a:ext cx="710184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2F83A7DC-CA1C-4CDA-3AEB-BFD1371A3717}"/>
              </a:ext>
            </a:extLst>
          </p:cNvPr>
          <p:cNvSpPr txBox="1">
            <a:spLocks/>
          </p:cNvSpPr>
          <p:nvPr/>
        </p:nvSpPr>
        <p:spPr>
          <a:xfrm>
            <a:off x="11153040" y="6496325"/>
            <a:ext cx="587058" cy="365125"/>
          </a:xfrm>
          <a:custGeom>
            <a:avLst/>
            <a:gdLst>
              <a:gd name="connsiteX0" fmla="*/ 762059 w 1524118"/>
              <a:gd name="connsiteY0" fmla="*/ 0 h 1524118"/>
              <a:gd name="connsiteX1" fmla="*/ 1524118 w 1524118"/>
              <a:gd name="connsiteY1" fmla="*/ 762059 h 1524118"/>
              <a:gd name="connsiteX2" fmla="*/ 762059 w 1524118"/>
              <a:gd name="connsiteY2" fmla="*/ 1524118 h 1524118"/>
              <a:gd name="connsiteX3" fmla="*/ 0 w 1524118"/>
              <a:gd name="connsiteY3" fmla="*/ 762059 h 1524118"/>
              <a:gd name="connsiteX4" fmla="*/ 762059 w 1524118"/>
              <a:gd name="connsiteY4" fmla="*/ 0 h 1524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118" h="1524118">
                <a:moveTo>
                  <a:pt x="762059" y="0"/>
                </a:moveTo>
                <a:cubicBezTo>
                  <a:pt x="1182933" y="0"/>
                  <a:pt x="1524118" y="341185"/>
                  <a:pt x="1524118" y="762059"/>
                </a:cubicBezTo>
                <a:cubicBezTo>
                  <a:pt x="1524118" y="1182933"/>
                  <a:pt x="1182933" y="1524118"/>
                  <a:pt x="762059" y="1524118"/>
                </a:cubicBezTo>
                <a:cubicBezTo>
                  <a:pt x="341185" y="1524118"/>
                  <a:pt x="0" y="1182933"/>
                  <a:pt x="0" y="762059"/>
                </a:cubicBezTo>
                <a:cubicBezTo>
                  <a:pt x="0" y="341185"/>
                  <a:pt x="341185" y="0"/>
                  <a:pt x="762059" y="0"/>
                </a:cubicBezTo>
                <a:close/>
              </a:path>
            </a:pathLst>
          </a:custGeom>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b="1">
                <a:solidFill>
                  <a:schemeClr val="bg1"/>
                </a:solidFill>
              </a:rPr>
              <a:t>5</a:t>
            </a:r>
          </a:p>
        </p:txBody>
      </p:sp>
      <p:sp>
        <p:nvSpPr>
          <p:cNvPr id="8" name="TextBox 7">
            <a:extLst>
              <a:ext uri="{FF2B5EF4-FFF2-40B4-BE49-F238E27FC236}">
                <a16:creationId xmlns:a16="http://schemas.microsoft.com/office/drawing/2014/main" id="{22D0B7D1-EA8F-2216-6563-575F10D1F7FE}"/>
              </a:ext>
            </a:extLst>
          </p:cNvPr>
          <p:cNvSpPr txBox="1"/>
          <p:nvPr/>
        </p:nvSpPr>
        <p:spPr>
          <a:xfrm>
            <a:off x="3477716" y="575965"/>
            <a:ext cx="3930884" cy="769441"/>
          </a:xfrm>
          <a:prstGeom prst="rect">
            <a:avLst/>
          </a:prstGeom>
          <a:noFill/>
        </p:spPr>
        <p:txBody>
          <a:bodyPr wrap="none" rtlCol="0">
            <a:spAutoFit/>
          </a:bodyPr>
          <a:lstStyle/>
          <a:p>
            <a:r>
              <a:rPr lang="en-IN" sz="4400">
                <a:solidFill>
                  <a:srgbClr val="0FBE5D"/>
                </a:solidFill>
                <a:latin typeface="Poppins Medium" panose="00000600000000000000" pitchFamily="50" charset="0"/>
                <a:cs typeface="Poppins Medium" panose="00000600000000000000" pitchFamily="50" charset="0"/>
              </a:rPr>
              <a:t>Methodology</a:t>
            </a:r>
            <a:endParaRPr lang="en-US" sz="4400" b="1">
              <a:solidFill>
                <a:srgbClr val="0FBE5D"/>
              </a:solidFill>
              <a:latin typeface="Segoe UI" panose="020B0502040204020203" pitchFamily="34" charset="0"/>
              <a:cs typeface="Segoe UI" panose="020B0502040204020203" pitchFamily="34" charset="0"/>
            </a:endParaRPr>
          </a:p>
        </p:txBody>
      </p:sp>
      <p:graphicFrame>
        <p:nvGraphicFramePr>
          <p:cNvPr id="23" name="Diagram 22">
            <a:extLst>
              <a:ext uri="{FF2B5EF4-FFF2-40B4-BE49-F238E27FC236}">
                <a16:creationId xmlns:a16="http://schemas.microsoft.com/office/drawing/2014/main" id="{04224E92-C14E-AF87-8F1C-DB410756A9CE}"/>
              </a:ext>
            </a:extLst>
          </p:cNvPr>
          <p:cNvGraphicFramePr/>
          <p:nvPr>
            <p:extLst>
              <p:ext uri="{D42A27DB-BD31-4B8C-83A1-F6EECF244321}">
                <p14:modId xmlns:p14="http://schemas.microsoft.com/office/powerpoint/2010/main" val="581548249"/>
              </p:ext>
            </p:extLst>
          </p:nvPr>
        </p:nvGraphicFramePr>
        <p:xfrm>
          <a:off x="3303606" y="1326689"/>
          <a:ext cx="8652552" cy="473232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TextBox 5">
            <a:hlinkClick r:id="rId7" action="ppaction://hlinksldjump"/>
            <a:extLst>
              <a:ext uri="{FF2B5EF4-FFF2-40B4-BE49-F238E27FC236}">
                <a16:creationId xmlns:a16="http://schemas.microsoft.com/office/drawing/2014/main" id="{15DE6A7A-19F4-3E9C-AE7C-160A567D74F7}"/>
              </a:ext>
            </a:extLst>
          </p:cNvPr>
          <p:cNvSpPr txBox="1"/>
          <p:nvPr/>
        </p:nvSpPr>
        <p:spPr>
          <a:xfrm>
            <a:off x="760168" y="3645618"/>
            <a:ext cx="1051891" cy="276999"/>
          </a:xfrm>
          <a:prstGeom prst="rect">
            <a:avLst/>
          </a:prstGeom>
          <a:noFill/>
        </p:spPr>
        <p:txBody>
          <a:bodyPr wrap="none" rtlCol="0">
            <a:spAutoFit/>
          </a:bodyPr>
          <a:lstStyle/>
          <a:p>
            <a:r>
              <a:rPr lang="en-IN" sz="1200">
                <a:solidFill>
                  <a:srgbClr val="B4B5B2"/>
                </a:solidFill>
                <a:latin typeface="Poppins Medium" panose="00000600000000000000" pitchFamily="50" charset="0"/>
                <a:cs typeface="Poppins Medium" panose="00000600000000000000" pitchFamily="50" charset="0"/>
              </a:rPr>
              <a:t>Conclusion</a:t>
            </a:r>
          </a:p>
        </p:txBody>
      </p:sp>
      <p:sp>
        <p:nvSpPr>
          <p:cNvPr id="19" name="TextBox 18">
            <a:hlinkClick r:id="rId7" action="ppaction://hlinksldjump"/>
            <a:extLst>
              <a:ext uri="{FF2B5EF4-FFF2-40B4-BE49-F238E27FC236}">
                <a16:creationId xmlns:a16="http://schemas.microsoft.com/office/drawing/2014/main" id="{D6813587-4DC5-BBF8-B7CF-04F44437E35A}"/>
              </a:ext>
            </a:extLst>
          </p:cNvPr>
          <p:cNvSpPr txBox="1"/>
          <p:nvPr/>
        </p:nvSpPr>
        <p:spPr>
          <a:xfrm>
            <a:off x="777243" y="3255275"/>
            <a:ext cx="1051891" cy="276999"/>
          </a:xfrm>
          <a:prstGeom prst="rect">
            <a:avLst/>
          </a:prstGeom>
          <a:noFill/>
        </p:spPr>
        <p:txBody>
          <a:bodyPr wrap="none" rtlCol="0">
            <a:spAutoFit/>
          </a:bodyPr>
          <a:lstStyle/>
          <a:p>
            <a:r>
              <a:rPr lang="en-IN" sz="1200">
                <a:solidFill>
                  <a:srgbClr val="B4B5B2"/>
                </a:solidFill>
                <a:latin typeface="Poppins Medium" panose="00000600000000000000" pitchFamily="50" charset="0"/>
                <a:cs typeface="Poppins Medium" panose="00000600000000000000" pitchFamily="50" charset="0"/>
              </a:rPr>
              <a:t>Experiment</a:t>
            </a:r>
          </a:p>
        </p:txBody>
      </p:sp>
      <p:pic>
        <p:nvPicPr>
          <p:cNvPr id="34" name="Graphic 33" descr="Presentation with pie chart with solid fill">
            <a:extLst>
              <a:ext uri="{FF2B5EF4-FFF2-40B4-BE49-F238E27FC236}">
                <a16:creationId xmlns:a16="http://schemas.microsoft.com/office/drawing/2014/main" id="{F8D98C07-5593-FE20-0C8E-A0EB612AFBA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85099" y="3617108"/>
            <a:ext cx="351374" cy="351374"/>
          </a:xfrm>
          <a:prstGeom prst="rect">
            <a:avLst/>
          </a:prstGeom>
        </p:spPr>
      </p:pic>
      <p:pic>
        <p:nvPicPr>
          <p:cNvPr id="36" name="Graphic 35" descr="Scientist male with solid fill">
            <a:extLst>
              <a:ext uri="{FF2B5EF4-FFF2-40B4-BE49-F238E27FC236}">
                <a16:creationId xmlns:a16="http://schemas.microsoft.com/office/drawing/2014/main" id="{CC2D8385-37C8-002F-226D-C28204975A0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04447" y="3191320"/>
            <a:ext cx="340954" cy="340954"/>
          </a:xfrm>
          <a:prstGeom prst="rect">
            <a:avLst/>
          </a:prstGeom>
        </p:spPr>
      </p:pic>
    </p:spTree>
    <p:extLst>
      <p:ext uri="{BB962C8B-B14F-4D97-AF65-F5344CB8AC3E}">
        <p14:creationId xmlns:p14="http://schemas.microsoft.com/office/powerpoint/2010/main" val="2449496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3"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75000"/>
                <a:lumOff val="25000"/>
              </a:schemeClr>
            </a:gs>
            <a:gs pos="31000">
              <a:srgbClr val="121212"/>
            </a:gs>
          </a:gsLst>
          <a:lin ang="5400000" scaled="1"/>
        </a:gradFill>
        <a:effectLst/>
      </p:bgPr>
    </p:bg>
    <p:spTree>
      <p:nvGrpSpPr>
        <p:cNvPr id="1" name="">
          <a:extLst>
            <a:ext uri="{FF2B5EF4-FFF2-40B4-BE49-F238E27FC236}">
              <a16:creationId xmlns:a16="http://schemas.microsoft.com/office/drawing/2014/main" id="{0EF1F8E1-F48F-E890-F9DF-0692440AEDB6}"/>
            </a:ext>
          </a:extLst>
        </p:cNvPr>
        <p:cNvGrpSpPr/>
        <p:nvPr/>
      </p:nvGrpSpPr>
      <p:grpSpPr>
        <a:xfrm>
          <a:off x="0" y="0"/>
          <a:ext cx="0" cy="0"/>
          <a:chOff x="0" y="0"/>
          <a:chExt cx="0" cy="0"/>
        </a:xfrm>
      </p:grpSpPr>
      <p:sp>
        <p:nvSpPr>
          <p:cNvPr id="94" name="Rectangle: Rounded Corners 93">
            <a:extLst>
              <a:ext uri="{FF2B5EF4-FFF2-40B4-BE49-F238E27FC236}">
                <a16:creationId xmlns:a16="http://schemas.microsoft.com/office/drawing/2014/main" id="{D6169F00-2BFB-A2F5-C8FC-A688D1801932}"/>
              </a:ext>
            </a:extLst>
          </p:cNvPr>
          <p:cNvSpPr/>
          <p:nvPr/>
        </p:nvSpPr>
        <p:spPr>
          <a:xfrm>
            <a:off x="1611402" y="4894722"/>
            <a:ext cx="2083474" cy="751398"/>
          </a:xfrm>
          <a:prstGeom prst="roundRect">
            <a:avLst/>
          </a:prstGeom>
          <a:solidFill>
            <a:srgbClr val="0FBE5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Aptos Display"/>
                <a:cs typeface="Arial"/>
              </a:rPr>
              <a:t>Skewed Distribution</a:t>
            </a:r>
            <a:r>
              <a:rPr lang="en-US" b="1">
                <a:solidFill>
                  <a:schemeClr val="bg1"/>
                </a:solidFill>
                <a:latin typeface="Aptos Display"/>
              </a:rPr>
              <a:t> </a:t>
            </a:r>
          </a:p>
        </p:txBody>
      </p:sp>
      <p:sp>
        <p:nvSpPr>
          <p:cNvPr id="95" name="Rectangle: Rounded Corners 94">
            <a:extLst>
              <a:ext uri="{FF2B5EF4-FFF2-40B4-BE49-F238E27FC236}">
                <a16:creationId xmlns:a16="http://schemas.microsoft.com/office/drawing/2014/main" id="{6525247F-1AF2-AEF1-E460-71C89218FE5A}"/>
              </a:ext>
            </a:extLst>
          </p:cNvPr>
          <p:cNvSpPr/>
          <p:nvPr/>
        </p:nvSpPr>
        <p:spPr>
          <a:xfrm>
            <a:off x="10704212" y="192237"/>
            <a:ext cx="1363509" cy="297947"/>
          </a:xfrm>
          <a:prstGeom prst="roundRect">
            <a:avLst>
              <a:gd name="adj" fmla="val 50000"/>
            </a:avLst>
          </a:prstGeom>
          <a:solidFill>
            <a:srgbClr val="0A08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TextBox 95">
            <a:extLst>
              <a:ext uri="{FF2B5EF4-FFF2-40B4-BE49-F238E27FC236}">
                <a16:creationId xmlns:a16="http://schemas.microsoft.com/office/drawing/2014/main" id="{ED958CEE-F274-28F0-EDED-511D19E13576}"/>
              </a:ext>
            </a:extLst>
          </p:cNvPr>
          <p:cNvSpPr txBox="1"/>
          <p:nvPr/>
        </p:nvSpPr>
        <p:spPr>
          <a:xfrm>
            <a:off x="10977260" y="209139"/>
            <a:ext cx="857927" cy="276999"/>
          </a:xfrm>
          <a:prstGeom prst="rect">
            <a:avLst/>
          </a:prstGeom>
          <a:noFill/>
        </p:spPr>
        <p:txBody>
          <a:bodyPr wrap="none" rtlCol="0">
            <a:spAutoFit/>
          </a:bodyPr>
          <a:lstStyle/>
          <a:p>
            <a:r>
              <a:rPr lang="en-IN" sz="1200" b="1">
                <a:solidFill>
                  <a:schemeClr val="bg1"/>
                </a:solidFill>
                <a:latin typeface="Poppins Medium" panose="00000600000000000000" pitchFamily="50" charset="0"/>
                <a:cs typeface="Poppins Medium" panose="00000600000000000000" pitchFamily="50" charset="0"/>
              </a:rPr>
              <a:t>GROUP 4</a:t>
            </a:r>
          </a:p>
        </p:txBody>
      </p:sp>
      <p:sp>
        <p:nvSpPr>
          <p:cNvPr id="97" name="Oval 96">
            <a:extLst>
              <a:ext uri="{FF2B5EF4-FFF2-40B4-BE49-F238E27FC236}">
                <a16:creationId xmlns:a16="http://schemas.microsoft.com/office/drawing/2014/main" id="{4108A5AA-27E1-ADD3-D8F6-CACE2AEEF5A5}"/>
              </a:ext>
            </a:extLst>
          </p:cNvPr>
          <p:cNvSpPr/>
          <p:nvPr/>
        </p:nvSpPr>
        <p:spPr>
          <a:xfrm>
            <a:off x="10741700" y="220124"/>
            <a:ext cx="238127" cy="238127"/>
          </a:xfrm>
          <a:prstGeom prst="ellipse">
            <a:avLst/>
          </a:prstGeom>
          <a:solidFill>
            <a:srgbClr val="55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Graphic 78">
            <a:extLst>
              <a:ext uri="{FF2B5EF4-FFF2-40B4-BE49-F238E27FC236}">
                <a16:creationId xmlns:a16="http://schemas.microsoft.com/office/drawing/2014/main" id="{9BFBAFEC-F303-81B9-5335-03F468463AAB}"/>
              </a:ext>
            </a:extLst>
          </p:cNvPr>
          <p:cNvSpPr/>
          <p:nvPr/>
        </p:nvSpPr>
        <p:spPr>
          <a:xfrm>
            <a:off x="10802731" y="275164"/>
            <a:ext cx="116064" cy="12804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bg1"/>
          </a:solidFill>
          <a:ln w="6016" cap="flat">
            <a:noFill/>
            <a:prstDash val="solid"/>
            <a:miter/>
          </a:ln>
        </p:spPr>
        <p:txBody>
          <a:bodyPr rtlCol="0" anchor="ctr"/>
          <a:lstStyle/>
          <a:p>
            <a:endParaRPr lang="en-IN"/>
          </a:p>
        </p:txBody>
      </p:sp>
      <p:sp>
        <p:nvSpPr>
          <p:cNvPr id="99" name="Isosceles Triangle 98">
            <a:extLst>
              <a:ext uri="{FF2B5EF4-FFF2-40B4-BE49-F238E27FC236}">
                <a16:creationId xmlns:a16="http://schemas.microsoft.com/office/drawing/2014/main" id="{E7E302D2-29B3-7D55-0757-CA77F0C747A7}"/>
              </a:ext>
            </a:extLst>
          </p:cNvPr>
          <p:cNvSpPr/>
          <p:nvPr/>
        </p:nvSpPr>
        <p:spPr>
          <a:xfrm rot="3600000">
            <a:off x="11858946" y="286368"/>
            <a:ext cx="86542" cy="746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0" name="Rectangle: Rounded Corners 99">
            <a:extLst>
              <a:ext uri="{FF2B5EF4-FFF2-40B4-BE49-F238E27FC236}">
                <a16:creationId xmlns:a16="http://schemas.microsoft.com/office/drawing/2014/main" id="{DFC5BA46-2DEF-A0C6-75B9-90A3ADB84CD4}"/>
              </a:ext>
            </a:extLst>
          </p:cNvPr>
          <p:cNvSpPr/>
          <p:nvPr/>
        </p:nvSpPr>
        <p:spPr>
          <a:xfrm>
            <a:off x="3855141" y="4894722"/>
            <a:ext cx="1910370" cy="751398"/>
          </a:xfrm>
          <a:prstGeom prst="roundRect">
            <a:avLst/>
          </a:prstGeom>
          <a:solidFill>
            <a:srgbClr val="0FBE5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Aptos Display"/>
                <a:cs typeface="Arial"/>
              </a:rPr>
              <a:t>Gradual Decline</a:t>
            </a:r>
            <a:endParaRPr lang="en-US">
              <a:solidFill>
                <a:schemeClr val="bg1"/>
              </a:solidFill>
              <a:latin typeface="Aptos Display"/>
            </a:endParaRPr>
          </a:p>
        </p:txBody>
      </p:sp>
      <p:sp>
        <p:nvSpPr>
          <p:cNvPr id="101" name="Rectangle: Rounded Corners 100">
            <a:extLst>
              <a:ext uri="{FF2B5EF4-FFF2-40B4-BE49-F238E27FC236}">
                <a16:creationId xmlns:a16="http://schemas.microsoft.com/office/drawing/2014/main" id="{CFFF3347-3CC9-E878-7F5B-553D7C6751F1}"/>
              </a:ext>
            </a:extLst>
          </p:cNvPr>
          <p:cNvSpPr/>
          <p:nvPr/>
        </p:nvSpPr>
        <p:spPr>
          <a:xfrm>
            <a:off x="5925776" y="4884513"/>
            <a:ext cx="1910371" cy="751398"/>
          </a:xfrm>
          <a:prstGeom prst="roundRect">
            <a:avLst/>
          </a:prstGeom>
          <a:solidFill>
            <a:srgbClr val="0FBE5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latin typeface="Segoe UI" panose="020B0502040204020203" pitchFamily="34" charset="0"/>
                <a:cs typeface="Segoe UI" panose="020B0502040204020203" pitchFamily="34" charset="0"/>
              </a:rPr>
              <a:t>Rare High-Stream Songs</a:t>
            </a:r>
          </a:p>
        </p:txBody>
      </p:sp>
      <p:pic>
        <p:nvPicPr>
          <p:cNvPr id="6" name="Picture 2" descr="A graph of a distribution of streams&#10;&#10;Description automatically generated">
            <a:extLst>
              <a:ext uri="{FF2B5EF4-FFF2-40B4-BE49-F238E27FC236}">
                <a16:creationId xmlns:a16="http://schemas.microsoft.com/office/drawing/2014/main" id="{A216FC2D-6EE8-2439-CDBD-712D9118D7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9920" y="1234440"/>
            <a:ext cx="5142171" cy="3173454"/>
          </a:xfrm>
          <a:custGeom>
            <a:avLst/>
            <a:gdLst>
              <a:gd name="connsiteX0" fmla="*/ 259140 w 5247168"/>
              <a:gd name="connsiteY0" fmla="*/ 0 h 3498112"/>
              <a:gd name="connsiteX1" fmla="*/ 4988028 w 5247168"/>
              <a:gd name="connsiteY1" fmla="*/ 0 h 3498112"/>
              <a:gd name="connsiteX2" fmla="*/ 5247168 w 5247168"/>
              <a:gd name="connsiteY2" fmla="*/ 259140 h 3498112"/>
              <a:gd name="connsiteX3" fmla="*/ 5247168 w 5247168"/>
              <a:gd name="connsiteY3" fmla="*/ 3238972 h 3498112"/>
              <a:gd name="connsiteX4" fmla="*/ 4988028 w 5247168"/>
              <a:gd name="connsiteY4" fmla="*/ 3498112 h 3498112"/>
              <a:gd name="connsiteX5" fmla="*/ 259140 w 5247168"/>
              <a:gd name="connsiteY5" fmla="*/ 3498112 h 3498112"/>
              <a:gd name="connsiteX6" fmla="*/ 0 w 5247168"/>
              <a:gd name="connsiteY6" fmla="*/ 3238972 h 3498112"/>
              <a:gd name="connsiteX7" fmla="*/ 0 w 5247168"/>
              <a:gd name="connsiteY7" fmla="*/ 259140 h 3498112"/>
              <a:gd name="connsiteX8" fmla="*/ 259140 w 5247168"/>
              <a:gd name="connsiteY8" fmla="*/ 0 h 349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47168" h="3498112">
                <a:moveTo>
                  <a:pt x="259140" y="0"/>
                </a:moveTo>
                <a:lnTo>
                  <a:pt x="4988028" y="0"/>
                </a:lnTo>
                <a:cubicBezTo>
                  <a:pt x="5131148" y="0"/>
                  <a:pt x="5247168" y="116021"/>
                  <a:pt x="5247168" y="259140"/>
                </a:cubicBezTo>
                <a:lnTo>
                  <a:pt x="5247168" y="3238972"/>
                </a:lnTo>
                <a:cubicBezTo>
                  <a:pt x="5247168" y="3382091"/>
                  <a:pt x="5131148" y="3498112"/>
                  <a:pt x="4988028" y="3498112"/>
                </a:cubicBezTo>
                <a:lnTo>
                  <a:pt x="259140" y="3498112"/>
                </a:lnTo>
                <a:cubicBezTo>
                  <a:pt x="116021" y="3498112"/>
                  <a:pt x="0" y="3382091"/>
                  <a:pt x="0" y="3238972"/>
                </a:cubicBezTo>
                <a:lnTo>
                  <a:pt x="0" y="259140"/>
                </a:lnTo>
                <a:cubicBezTo>
                  <a:pt x="0" y="116021"/>
                  <a:pt x="116021" y="0"/>
                  <a:pt x="259140" y="0"/>
                </a:cubicBezTo>
                <a:close/>
              </a:path>
            </a:pathLst>
          </a:custGeom>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16AE34F3-9D27-D909-46AD-257B1F107771}"/>
              </a:ext>
            </a:extLst>
          </p:cNvPr>
          <p:cNvSpPr/>
          <p:nvPr/>
        </p:nvSpPr>
        <p:spPr>
          <a:xfrm>
            <a:off x="8019806" y="4894722"/>
            <a:ext cx="1910371" cy="751398"/>
          </a:xfrm>
          <a:prstGeom prst="roundRect">
            <a:avLst/>
          </a:prstGeom>
          <a:solidFill>
            <a:srgbClr val="0FBE5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latin typeface="Segoe UI" panose="020B0502040204020203" pitchFamily="34" charset="0"/>
                <a:cs typeface="Segoe UI" panose="020B0502040204020203" pitchFamily="34" charset="0"/>
              </a:rPr>
              <a:t>Long Tail</a:t>
            </a:r>
          </a:p>
        </p:txBody>
      </p:sp>
      <p:sp>
        <p:nvSpPr>
          <p:cNvPr id="12" name="Freeform: Shape 11">
            <a:extLst>
              <a:ext uri="{FF2B5EF4-FFF2-40B4-BE49-F238E27FC236}">
                <a16:creationId xmlns:a16="http://schemas.microsoft.com/office/drawing/2014/main" id="{632C9A6F-84F9-A606-BEFA-992F9683CF69}"/>
              </a:ext>
            </a:extLst>
          </p:cNvPr>
          <p:cNvSpPr/>
          <p:nvPr/>
        </p:nvSpPr>
        <p:spPr>
          <a:xfrm>
            <a:off x="0" y="6150953"/>
            <a:ext cx="12191999" cy="707886"/>
          </a:xfrm>
          <a:custGeom>
            <a:avLst/>
            <a:gdLst>
              <a:gd name="connsiteX0" fmla="*/ 0 w 12192000"/>
              <a:gd name="connsiteY0" fmla="*/ 0 h 1168889"/>
              <a:gd name="connsiteX1" fmla="*/ 12192000 w 12192000"/>
              <a:gd name="connsiteY1" fmla="*/ 0 h 1168889"/>
              <a:gd name="connsiteX2" fmla="*/ 12192000 w 12192000"/>
              <a:gd name="connsiteY2" fmla="*/ 1168890 h 1168889"/>
              <a:gd name="connsiteX3" fmla="*/ 0 w 12192000"/>
              <a:gd name="connsiteY3" fmla="*/ 1168890 h 1168889"/>
              <a:gd name="connsiteX4" fmla="*/ 0 w 12192000"/>
              <a:gd name="connsiteY4" fmla="*/ 0 h 1168889"/>
              <a:gd name="connsiteX5" fmla="*/ 0 w 12192000"/>
              <a:gd name="connsiteY5" fmla="*/ 0 h 11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168889">
                <a:moveTo>
                  <a:pt x="0" y="0"/>
                </a:moveTo>
                <a:lnTo>
                  <a:pt x="12192000" y="0"/>
                </a:lnTo>
                <a:lnTo>
                  <a:pt x="12192000" y="1168890"/>
                </a:lnTo>
                <a:lnTo>
                  <a:pt x="0" y="1168890"/>
                </a:lnTo>
                <a:lnTo>
                  <a:pt x="0" y="0"/>
                </a:lnTo>
                <a:lnTo>
                  <a:pt x="0" y="0"/>
                </a:lnTo>
                <a:close/>
              </a:path>
            </a:pathLst>
          </a:cu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17" name="Rectangle: Rounded Corners 16">
            <a:extLst>
              <a:ext uri="{FF2B5EF4-FFF2-40B4-BE49-F238E27FC236}">
                <a16:creationId xmlns:a16="http://schemas.microsoft.com/office/drawing/2014/main" id="{746F7474-5DB2-8FED-00B2-8124D2176F1B}"/>
              </a:ext>
            </a:extLst>
          </p:cNvPr>
          <p:cNvSpPr/>
          <p:nvPr/>
        </p:nvSpPr>
        <p:spPr>
          <a:xfrm>
            <a:off x="11153040" y="6400799"/>
            <a:ext cx="682147" cy="556179"/>
          </a:xfrm>
          <a:prstGeom prst="roundRect">
            <a:avLst/>
          </a:prstGeom>
          <a:solidFill>
            <a:srgbClr val="0FBE5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C921F3E2-4651-C248-6DF7-B15D23C98416}"/>
              </a:ext>
            </a:extLst>
          </p:cNvPr>
          <p:cNvGrpSpPr/>
          <p:nvPr/>
        </p:nvGrpSpPr>
        <p:grpSpPr>
          <a:xfrm>
            <a:off x="124279" y="202273"/>
            <a:ext cx="297947" cy="297947"/>
            <a:chOff x="8892506" y="664914"/>
            <a:chExt cx="209401" cy="209401"/>
          </a:xfrm>
        </p:grpSpPr>
        <p:sp>
          <p:nvSpPr>
            <p:cNvPr id="23" name="Oval 22">
              <a:hlinkClick r:id="" action="ppaction://hlinkshowjump?jump=previousslide"/>
              <a:extLst>
                <a:ext uri="{FF2B5EF4-FFF2-40B4-BE49-F238E27FC236}">
                  <a16:creationId xmlns:a16="http://schemas.microsoft.com/office/drawing/2014/main" id="{327E6704-E9BD-74B6-2B5E-B96407FA74C3}"/>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Graphic 63" descr="Caret Left with solid fill">
              <a:hlinkClick r:id="" action="ppaction://hlinkshowjump?jump=previousslide"/>
              <a:extLst>
                <a:ext uri="{FF2B5EF4-FFF2-40B4-BE49-F238E27FC236}">
                  <a16:creationId xmlns:a16="http://schemas.microsoft.com/office/drawing/2014/main" id="{1B8116A3-9AF0-5938-D503-C4AD1452FE7E}"/>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25" name="Group 24">
            <a:extLst>
              <a:ext uri="{FF2B5EF4-FFF2-40B4-BE49-F238E27FC236}">
                <a16:creationId xmlns:a16="http://schemas.microsoft.com/office/drawing/2014/main" id="{8CFD1765-7534-7D35-D556-9384E0E66D86}"/>
              </a:ext>
            </a:extLst>
          </p:cNvPr>
          <p:cNvGrpSpPr/>
          <p:nvPr/>
        </p:nvGrpSpPr>
        <p:grpSpPr>
          <a:xfrm flipH="1">
            <a:off x="532169" y="202273"/>
            <a:ext cx="297947" cy="297947"/>
            <a:chOff x="8892506" y="664914"/>
            <a:chExt cx="209401" cy="209401"/>
          </a:xfrm>
        </p:grpSpPr>
        <p:sp>
          <p:nvSpPr>
            <p:cNvPr id="30" name="Oval 29">
              <a:hlinkClick r:id="" action="ppaction://hlinkshowjump?jump=nextslide"/>
              <a:extLst>
                <a:ext uri="{FF2B5EF4-FFF2-40B4-BE49-F238E27FC236}">
                  <a16:creationId xmlns:a16="http://schemas.microsoft.com/office/drawing/2014/main" id="{18885C29-4000-CF26-4E17-48A6078827B7}"/>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Graphic 63" descr="Caret Left with solid fill">
              <a:hlinkClick r:id="" action="ppaction://hlinkshowjump?jump=nextslide"/>
              <a:extLst>
                <a:ext uri="{FF2B5EF4-FFF2-40B4-BE49-F238E27FC236}">
                  <a16:creationId xmlns:a16="http://schemas.microsoft.com/office/drawing/2014/main" id="{7E20BFC0-934D-BC67-C415-65D22A041B45}"/>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sp>
        <p:nvSpPr>
          <p:cNvPr id="34" name="Slide Number Placeholder 4">
            <a:extLst>
              <a:ext uri="{FF2B5EF4-FFF2-40B4-BE49-F238E27FC236}">
                <a16:creationId xmlns:a16="http://schemas.microsoft.com/office/drawing/2014/main" id="{626310C3-11E1-EA83-4B71-1B12EDE97A40}"/>
              </a:ext>
            </a:extLst>
          </p:cNvPr>
          <p:cNvSpPr txBox="1">
            <a:spLocks/>
          </p:cNvSpPr>
          <p:nvPr/>
        </p:nvSpPr>
        <p:spPr>
          <a:xfrm>
            <a:off x="11153040" y="6496325"/>
            <a:ext cx="587058" cy="365125"/>
          </a:xfrm>
          <a:custGeom>
            <a:avLst/>
            <a:gdLst>
              <a:gd name="connsiteX0" fmla="*/ 762059 w 1524118"/>
              <a:gd name="connsiteY0" fmla="*/ 0 h 1524118"/>
              <a:gd name="connsiteX1" fmla="*/ 1524118 w 1524118"/>
              <a:gd name="connsiteY1" fmla="*/ 762059 h 1524118"/>
              <a:gd name="connsiteX2" fmla="*/ 762059 w 1524118"/>
              <a:gd name="connsiteY2" fmla="*/ 1524118 h 1524118"/>
              <a:gd name="connsiteX3" fmla="*/ 0 w 1524118"/>
              <a:gd name="connsiteY3" fmla="*/ 762059 h 1524118"/>
              <a:gd name="connsiteX4" fmla="*/ 762059 w 1524118"/>
              <a:gd name="connsiteY4" fmla="*/ 0 h 1524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118" h="1524118">
                <a:moveTo>
                  <a:pt x="762059" y="0"/>
                </a:moveTo>
                <a:cubicBezTo>
                  <a:pt x="1182933" y="0"/>
                  <a:pt x="1524118" y="341185"/>
                  <a:pt x="1524118" y="762059"/>
                </a:cubicBezTo>
                <a:cubicBezTo>
                  <a:pt x="1524118" y="1182933"/>
                  <a:pt x="1182933" y="1524118"/>
                  <a:pt x="762059" y="1524118"/>
                </a:cubicBezTo>
                <a:cubicBezTo>
                  <a:pt x="341185" y="1524118"/>
                  <a:pt x="0" y="1182933"/>
                  <a:pt x="0" y="762059"/>
                </a:cubicBezTo>
                <a:cubicBezTo>
                  <a:pt x="0" y="341185"/>
                  <a:pt x="341185" y="0"/>
                  <a:pt x="762059" y="0"/>
                </a:cubicBezTo>
                <a:close/>
              </a:path>
            </a:pathLst>
          </a:custGeom>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b="1">
                <a:solidFill>
                  <a:schemeClr val="bg1"/>
                </a:solidFill>
              </a:rPr>
              <a:t>6</a:t>
            </a:r>
          </a:p>
        </p:txBody>
      </p:sp>
      <p:sp>
        <p:nvSpPr>
          <p:cNvPr id="35" name="TextBox 34">
            <a:extLst>
              <a:ext uri="{FF2B5EF4-FFF2-40B4-BE49-F238E27FC236}">
                <a16:creationId xmlns:a16="http://schemas.microsoft.com/office/drawing/2014/main" id="{9F36A32D-1637-BABE-B371-50C934100562}"/>
              </a:ext>
            </a:extLst>
          </p:cNvPr>
          <p:cNvSpPr txBox="1"/>
          <p:nvPr/>
        </p:nvSpPr>
        <p:spPr>
          <a:xfrm>
            <a:off x="343942" y="486138"/>
            <a:ext cx="3842719" cy="707886"/>
          </a:xfrm>
          <a:prstGeom prst="rect">
            <a:avLst/>
          </a:prstGeom>
          <a:noFill/>
        </p:spPr>
        <p:txBody>
          <a:bodyPr wrap="square" rtlCol="0">
            <a:spAutoFit/>
          </a:bodyPr>
          <a:lstStyle/>
          <a:p>
            <a:r>
              <a:rPr lang="en-IN" sz="4000">
                <a:solidFill>
                  <a:srgbClr val="0FBE5D"/>
                </a:solidFill>
                <a:latin typeface="Poppins Medium" panose="00000600000000000000" pitchFamily="50" charset="0"/>
                <a:cs typeface="Poppins Medium" panose="00000600000000000000" pitchFamily="50" charset="0"/>
              </a:rPr>
              <a:t>Visualisation</a:t>
            </a:r>
            <a:endParaRPr lang="en-US" sz="4000" b="1">
              <a:solidFill>
                <a:schemeClr val="bg1"/>
              </a:solidFill>
              <a:latin typeface="Segoe UI" panose="020B0502040204020203" pitchFamily="34" charset="0"/>
              <a:cs typeface="Segoe UI" panose="020B0502040204020203" pitchFamily="34" charset="0"/>
            </a:endParaRPr>
          </a:p>
        </p:txBody>
      </p:sp>
      <p:grpSp>
        <p:nvGrpSpPr>
          <p:cNvPr id="36" name="Group 35">
            <a:extLst>
              <a:ext uri="{FF2B5EF4-FFF2-40B4-BE49-F238E27FC236}">
                <a16:creationId xmlns:a16="http://schemas.microsoft.com/office/drawing/2014/main" id="{8F7E4B41-28CE-A77F-C31E-E39B9B30FE61}"/>
              </a:ext>
            </a:extLst>
          </p:cNvPr>
          <p:cNvGrpSpPr/>
          <p:nvPr/>
        </p:nvGrpSpPr>
        <p:grpSpPr>
          <a:xfrm>
            <a:off x="3963890" y="6280194"/>
            <a:ext cx="3614889" cy="518226"/>
            <a:chOff x="5032676" y="4451648"/>
            <a:chExt cx="5086942" cy="729257"/>
          </a:xfrm>
        </p:grpSpPr>
        <p:sp>
          <p:nvSpPr>
            <p:cNvPr id="37" name="TextBox 36">
              <a:extLst>
                <a:ext uri="{FF2B5EF4-FFF2-40B4-BE49-F238E27FC236}">
                  <a16:creationId xmlns:a16="http://schemas.microsoft.com/office/drawing/2014/main" id="{F5E5DF18-2443-1728-0A06-3E511AA841E1}"/>
                </a:ext>
              </a:extLst>
            </p:cNvPr>
            <p:cNvSpPr txBox="1"/>
            <p:nvPr/>
          </p:nvSpPr>
          <p:spPr>
            <a:xfrm>
              <a:off x="5032676" y="4934684"/>
              <a:ext cx="441146" cy="246221"/>
            </a:xfrm>
            <a:prstGeom prst="rect">
              <a:avLst/>
            </a:prstGeom>
            <a:noFill/>
          </p:spPr>
          <p:txBody>
            <a:bodyPr wrap="none" rtlCol="0">
              <a:spAutoFit/>
            </a:bodyPr>
            <a:lstStyle/>
            <a:p>
              <a:pPr algn="l"/>
              <a:r>
                <a:rPr lang="en-IN" sz="1000" spc="0" baseline="0">
                  <a:ln/>
                  <a:solidFill>
                    <a:srgbClr val="A3A3A3"/>
                  </a:solidFill>
                  <a:latin typeface="Poppins-Regular"/>
                  <a:cs typeface="Poppins-Regular"/>
                  <a:sym typeface="Poppins-Regular"/>
                  <a:rtl val="0"/>
                </a:rPr>
                <a:t>0:23</a:t>
              </a:r>
            </a:p>
          </p:txBody>
        </p:sp>
        <p:sp>
          <p:nvSpPr>
            <p:cNvPr id="38" name="TextBox 37">
              <a:extLst>
                <a:ext uri="{FF2B5EF4-FFF2-40B4-BE49-F238E27FC236}">
                  <a16:creationId xmlns:a16="http://schemas.microsoft.com/office/drawing/2014/main" id="{8232AF38-2EF3-6876-7921-742DFDB858D8}"/>
                </a:ext>
              </a:extLst>
            </p:cNvPr>
            <p:cNvSpPr txBox="1"/>
            <p:nvPr/>
          </p:nvSpPr>
          <p:spPr>
            <a:xfrm>
              <a:off x="9607939" y="4934684"/>
              <a:ext cx="511679" cy="246221"/>
            </a:xfrm>
            <a:prstGeom prst="rect">
              <a:avLst/>
            </a:prstGeom>
            <a:noFill/>
          </p:spPr>
          <p:txBody>
            <a:bodyPr wrap="none" rtlCol="0">
              <a:spAutoFit/>
            </a:bodyPr>
            <a:lstStyle/>
            <a:p>
              <a:pPr algn="l"/>
              <a:r>
                <a:rPr lang="en-IN" sz="1000" spc="0" baseline="0">
                  <a:ln/>
                  <a:solidFill>
                    <a:srgbClr val="A3A3A3"/>
                  </a:solidFill>
                  <a:latin typeface="Poppins-Regular"/>
                  <a:cs typeface="Poppins-Regular"/>
                  <a:sym typeface="Poppins-Regular"/>
                  <a:rtl val="0"/>
                </a:rPr>
                <a:t>-3:25</a:t>
              </a:r>
            </a:p>
          </p:txBody>
        </p:sp>
        <p:grpSp>
          <p:nvGrpSpPr>
            <p:cNvPr id="39" name="Graphic 22">
              <a:extLst>
                <a:ext uri="{FF2B5EF4-FFF2-40B4-BE49-F238E27FC236}">
                  <a16:creationId xmlns:a16="http://schemas.microsoft.com/office/drawing/2014/main" id="{23EE183D-CD5A-58B7-AF25-15BF9A4DD149}"/>
                </a:ext>
              </a:extLst>
            </p:cNvPr>
            <p:cNvGrpSpPr/>
            <p:nvPr/>
          </p:nvGrpSpPr>
          <p:grpSpPr>
            <a:xfrm>
              <a:off x="5564212" y="5075069"/>
              <a:ext cx="4007480" cy="7634"/>
              <a:chOff x="4300409" y="6565987"/>
              <a:chExt cx="4007480" cy="7634"/>
            </a:xfrm>
          </p:grpSpPr>
          <p:sp>
            <p:nvSpPr>
              <p:cNvPr id="107" name="Freeform: Shape 106">
                <a:extLst>
                  <a:ext uri="{FF2B5EF4-FFF2-40B4-BE49-F238E27FC236}">
                    <a16:creationId xmlns:a16="http://schemas.microsoft.com/office/drawing/2014/main" id="{6A29E2AA-2F3C-EB07-4CF6-479D31424127}"/>
                  </a:ext>
                </a:extLst>
              </p:cNvPr>
              <p:cNvSpPr/>
              <p:nvPr/>
            </p:nvSpPr>
            <p:spPr>
              <a:xfrm>
                <a:off x="4300409" y="6565987"/>
                <a:ext cx="4007480" cy="7634"/>
              </a:xfrm>
              <a:custGeom>
                <a:avLst/>
                <a:gdLst>
                  <a:gd name="connsiteX0" fmla="*/ 0 w 4007480"/>
                  <a:gd name="connsiteY0" fmla="*/ 0 h 7634"/>
                  <a:gd name="connsiteX1" fmla="*/ 4007481 w 4007480"/>
                  <a:gd name="connsiteY1" fmla="*/ 0 h 7634"/>
                </a:gdLst>
                <a:ahLst/>
                <a:cxnLst>
                  <a:cxn ang="0">
                    <a:pos x="connsiteX0" y="connsiteY0"/>
                  </a:cxn>
                  <a:cxn ang="0">
                    <a:pos x="connsiteX1" y="connsiteY1"/>
                  </a:cxn>
                </a:cxnLst>
                <a:rect l="l" t="t" r="r" b="b"/>
                <a:pathLst>
                  <a:path w="4007480" h="7634">
                    <a:moveTo>
                      <a:pt x="0" y="0"/>
                    </a:moveTo>
                    <a:lnTo>
                      <a:pt x="4007481" y="0"/>
                    </a:lnTo>
                  </a:path>
                </a:pathLst>
              </a:custGeom>
              <a:ln w="22903" cap="rnd">
                <a:solidFill>
                  <a:srgbClr val="A3A3A3"/>
                </a:solidFill>
                <a:prstDash val="solid"/>
                <a:round/>
              </a:ln>
            </p:spPr>
            <p:txBody>
              <a:bodyPr rtlCol="0" anchor="ctr"/>
              <a:lstStyle/>
              <a:p>
                <a:endParaRPr lang="en-IN"/>
              </a:p>
            </p:txBody>
          </p:sp>
          <p:sp>
            <p:nvSpPr>
              <p:cNvPr id="108" name="Freeform: Shape 107">
                <a:extLst>
                  <a:ext uri="{FF2B5EF4-FFF2-40B4-BE49-F238E27FC236}">
                    <a16:creationId xmlns:a16="http://schemas.microsoft.com/office/drawing/2014/main" id="{EE7700B1-4131-9087-D230-FC497A8D2177}"/>
                  </a:ext>
                </a:extLst>
              </p:cNvPr>
              <p:cNvSpPr/>
              <p:nvPr/>
            </p:nvSpPr>
            <p:spPr>
              <a:xfrm>
                <a:off x="4300409" y="6565987"/>
                <a:ext cx="324992" cy="7634"/>
              </a:xfrm>
              <a:custGeom>
                <a:avLst/>
                <a:gdLst>
                  <a:gd name="connsiteX0" fmla="*/ 0 w 324992"/>
                  <a:gd name="connsiteY0" fmla="*/ 0 h 7634"/>
                  <a:gd name="connsiteX1" fmla="*/ 324993 w 324992"/>
                  <a:gd name="connsiteY1" fmla="*/ 0 h 7634"/>
                </a:gdLst>
                <a:ahLst/>
                <a:cxnLst>
                  <a:cxn ang="0">
                    <a:pos x="connsiteX0" y="connsiteY0"/>
                  </a:cxn>
                  <a:cxn ang="0">
                    <a:pos x="connsiteX1" y="connsiteY1"/>
                  </a:cxn>
                </a:cxnLst>
                <a:rect l="l" t="t" r="r" b="b"/>
                <a:pathLst>
                  <a:path w="324992" h="7634">
                    <a:moveTo>
                      <a:pt x="0" y="0"/>
                    </a:moveTo>
                    <a:lnTo>
                      <a:pt x="324993" y="0"/>
                    </a:lnTo>
                  </a:path>
                </a:pathLst>
              </a:custGeom>
              <a:ln w="22903" cap="rnd">
                <a:solidFill>
                  <a:srgbClr val="FFFFFF"/>
                </a:solidFill>
                <a:prstDash val="solid"/>
                <a:round/>
              </a:ln>
            </p:spPr>
            <p:txBody>
              <a:bodyPr rtlCol="0" anchor="ctr"/>
              <a:lstStyle/>
              <a:p>
                <a:endParaRPr lang="en-IN"/>
              </a:p>
            </p:txBody>
          </p:sp>
        </p:grpSp>
        <p:grpSp>
          <p:nvGrpSpPr>
            <p:cNvPr id="40" name="Graphic 22">
              <a:extLst>
                <a:ext uri="{FF2B5EF4-FFF2-40B4-BE49-F238E27FC236}">
                  <a16:creationId xmlns:a16="http://schemas.microsoft.com/office/drawing/2014/main" id="{66AA9033-0253-973D-F863-C96D738B6A71}"/>
                </a:ext>
              </a:extLst>
            </p:cNvPr>
            <p:cNvGrpSpPr/>
            <p:nvPr/>
          </p:nvGrpSpPr>
          <p:grpSpPr>
            <a:xfrm>
              <a:off x="7104255" y="4451648"/>
              <a:ext cx="1010457" cy="347287"/>
              <a:chOff x="5985836" y="6055175"/>
              <a:chExt cx="682813" cy="234678"/>
            </a:xfrm>
          </p:grpSpPr>
          <p:grpSp>
            <p:nvGrpSpPr>
              <p:cNvPr id="88" name="Graphic 22">
                <a:extLst>
                  <a:ext uri="{FF2B5EF4-FFF2-40B4-BE49-F238E27FC236}">
                    <a16:creationId xmlns:a16="http://schemas.microsoft.com/office/drawing/2014/main" id="{E9461F2E-4EE3-FEA3-6BF3-339EC450C808}"/>
                  </a:ext>
                </a:extLst>
              </p:cNvPr>
              <p:cNvGrpSpPr/>
              <p:nvPr/>
            </p:nvGrpSpPr>
            <p:grpSpPr>
              <a:xfrm>
                <a:off x="6209903" y="6055175"/>
                <a:ext cx="234678" cy="234678"/>
                <a:chOff x="6209903" y="6055175"/>
                <a:chExt cx="234678" cy="234678"/>
              </a:xfrm>
            </p:grpSpPr>
            <p:sp>
              <p:nvSpPr>
                <p:cNvPr id="103" name="Freeform: Shape 102">
                  <a:extLst>
                    <a:ext uri="{FF2B5EF4-FFF2-40B4-BE49-F238E27FC236}">
                      <a16:creationId xmlns:a16="http://schemas.microsoft.com/office/drawing/2014/main" id="{05E75E5B-92EA-BF16-6CCA-F22FC615AC4E}"/>
                    </a:ext>
                  </a:extLst>
                </p:cNvPr>
                <p:cNvSpPr/>
                <p:nvPr/>
              </p:nvSpPr>
              <p:spPr>
                <a:xfrm>
                  <a:off x="6209903" y="6055175"/>
                  <a:ext cx="234678" cy="234678"/>
                </a:xfrm>
                <a:custGeom>
                  <a:avLst/>
                  <a:gdLst>
                    <a:gd name="connsiteX0" fmla="*/ 234679 w 234678"/>
                    <a:gd name="connsiteY0" fmla="*/ 117339 h 234678"/>
                    <a:gd name="connsiteX1" fmla="*/ 117339 w 234678"/>
                    <a:gd name="connsiteY1" fmla="*/ 234679 h 234678"/>
                    <a:gd name="connsiteX2" fmla="*/ 0 w 234678"/>
                    <a:gd name="connsiteY2" fmla="*/ 117339 h 234678"/>
                    <a:gd name="connsiteX3" fmla="*/ 117339 w 234678"/>
                    <a:gd name="connsiteY3" fmla="*/ 0 h 234678"/>
                    <a:gd name="connsiteX4" fmla="*/ 234679 w 234678"/>
                    <a:gd name="connsiteY4" fmla="*/ 117339 h 234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678" h="234678">
                      <a:moveTo>
                        <a:pt x="234679" y="117339"/>
                      </a:moveTo>
                      <a:cubicBezTo>
                        <a:pt x="234679" y="182144"/>
                        <a:pt x="182144" y="234679"/>
                        <a:pt x="117339" y="234679"/>
                      </a:cubicBezTo>
                      <a:cubicBezTo>
                        <a:pt x="52535" y="234679"/>
                        <a:pt x="0" y="182144"/>
                        <a:pt x="0" y="117339"/>
                      </a:cubicBezTo>
                      <a:cubicBezTo>
                        <a:pt x="0" y="52535"/>
                        <a:pt x="52535" y="0"/>
                        <a:pt x="117339" y="0"/>
                      </a:cubicBezTo>
                      <a:cubicBezTo>
                        <a:pt x="182144" y="0"/>
                        <a:pt x="234679" y="52535"/>
                        <a:pt x="234679" y="117339"/>
                      </a:cubicBezTo>
                      <a:close/>
                    </a:path>
                  </a:pathLst>
                </a:custGeom>
                <a:solidFill>
                  <a:srgbClr val="FFFFFF"/>
                </a:solidFill>
                <a:ln w="7634" cap="flat">
                  <a:noFill/>
                  <a:prstDash val="solid"/>
                  <a:miter/>
                </a:ln>
              </p:spPr>
              <p:txBody>
                <a:bodyPr rtlCol="0" anchor="ctr"/>
                <a:lstStyle/>
                <a:p>
                  <a:endParaRPr lang="en-IN"/>
                </a:p>
              </p:txBody>
            </p:sp>
            <p:grpSp>
              <p:nvGrpSpPr>
                <p:cNvPr id="104" name="Graphic 22">
                  <a:extLst>
                    <a:ext uri="{FF2B5EF4-FFF2-40B4-BE49-F238E27FC236}">
                      <a16:creationId xmlns:a16="http://schemas.microsoft.com/office/drawing/2014/main" id="{A812B1B6-9671-9383-2B43-C602323CFF0C}"/>
                    </a:ext>
                  </a:extLst>
                </p:cNvPr>
                <p:cNvGrpSpPr/>
                <p:nvPr/>
              </p:nvGrpSpPr>
              <p:grpSpPr>
                <a:xfrm>
                  <a:off x="6289224" y="6120601"/>
                  <a:ext cx="76037" cy="103750"/>
                  <a:chOff x="6289224" y="6120601"/>
                  <a:chExt cx="76037" cy="103750"/>
                </a:xfrm>
                <a:solidFill>
                  <a:srgbClr val="000000"/>
                </a:solidFill>
              </p:grpSpPr>
              <p:sp>
                <p:nvSpPr>
                  <p:cNvPr id="105" name="Freeform: Shape 104">
                    <a:extLst>
                      <a:ext uri="{FF2B5EF4-FFF2-40B4-BE49-F238E27FC236}">
                        <a16:creationId xmlns:a16="http://schemas.microsoft.com/office/drawing/2014/main" id="{C197B848-2A7F-9F4A-26BE-AD18D45871BA}"/>
                      </a:ext>
                    </a:extLst>
                  </p:cNvPr>
                  <p:cNvSpPr/>
                  <p:nvPr/>
                </p:nvSpPr>
                <p:spPr>
                  <a:xfrm>
                    <a:off x="6289224" y="6120601"/>
                    <a:ext cx="25345" cy="103750"/>
                  </a:xfrm>
                  <a:custGeom>
                    <a:avLst/>
                    <a:gdLst>
                      <a:gd name="connsiteX0" fmla="*/ 0 w 25345"/>
                      <a:gd name="connsiteY0" fmla="*/ 0 h 103750"/>
                      <a:gd name="connsiteX1" fmla="*/ 25346 w 25345"/>
                      <a:gd name="connsiteY1" fmla="*/ 0 h 103750"/>
                      <a:gd name="connsiteX2" fmla="*/ 25346 w 25345"/>
                      <a:gd name="connsiteY2" fmla="*/ 103750 h 103750"/>
                      <a:gd name="connsiteX3" fmla="*/ 0 w 25345"/>
                      <a:gd name="connsiteY3" fmla="*/ 103750 h 103750"/>
                    </a:gdLst>
                    <a:ahLst/>
                    <a:cxnLst>
                      <a:cxn ang="0">
                        <a:pos x="connsiteX0" y="connsiteY0"/>
                      </a:cxn>
                      <a:cxn ang="0">
                        <a:pos x="connsiteX1" y="connsiteY1"/>
                      </a:cxn>
                      <a:cxn ang="0">
                        <a:pos x="connsiteX2" y="connsiteY2"/>
                      </a:cxn>
                      <a:cxn ang="0">
                        <a:pos x="connsiteX3" y="connsiteY3"/>
                      </a:cxn>
                    </a:cxnLst>
                    <a:rect l="l" t="t" r="r" b="b"/>
                    <a:pathLst>
                      <a:path w="25345" h="103750">
                        <a:moveTo>
                          <a:pt x="0" y="0"/>
                        </a:moveTo>
                        <a:lnTo>
                          <a:pt x="25346" y="0"/>
                        </a:lnTo>
                        <a:lnTo>
                          <a:pt x="25346" y="103750"/>
                        </a:lnTo>
                        <a:lnTo>
                          <a:pt x="0" y="103750"/>
                        </a:lnTo>
                        <a:close/>
                      </a:path>
                    </a:pathLst>
                  </a:custGeom>
                  <a:solidFill>
                    <a:srgbClr val="000000"/>
                  </a:solidFill>
                  <a:ln w="7634" cap="flat">
                    <a:no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34F8286D-74CA-9443-C101-02B3F8FBB20F}"/>
                      </a:ext>
                    </a:extLst>
                  </p:cNvPr>
                  <p:cNvSpPr/>
                  <p:nvPr/>
                </p:nvSpPr>
                <p:spPr>
                  <a:xfrm>
                    <a:off x="6339916" y="6120601"/>
                    <a:ext cx="25345" cy="103750"/>
                  </a:xfrm>
                  <a:custGeom>
                    <a:avLst/>
                    <a:gdLst>
                      <a:gd name="connsiteX0" fmla="*/ 0 w 25345"/>
                      <a:gd name="connsiteY0" fmla="*/ 0 h 103750"/>
                      <a:gd name="connsiteX1" fmla="*/ 25346 w 25345"/>
                      <a:gd name="connsiteY1" fmla="*/ 0 h 103750"/>
                      <a:gd name="connsiteX2" fmla="*/ 25346 w 25345"/>
                      <a:gd name="connsiteY2" fmla="*/ 103750 h 103750"/>
                      <a:gd name="connsiteX3" fmla="*/ 0 w 25345"/>
                      <a:gd name="connsiteY3" fmla="*/ 103750 h 103750"/>
                    </a:gdLst>
                    <a:ahLst/>
                    <a:cxnLst>
                      <a:cxn ang="0">
                        <a:pos x="connsiteX0" y="connsiteY0"/>
                      </a:cxn>
                      <a:cxn ang="0">
                        <a:pos x="connsiteX1" y="connsiteY1"/>
                      </a:cxn>
                      <a:cxn ang="0">
                        <a:pos x="connsiteX2" y="connsiteY2"/>
                      </a:cxn>
                      <a:cxn ang="0">
                        <a:pos x="connsiteX3" y="connsiteY3"/>
                      </a:cxn>
                    </a:cxnLst>
                    <a:rect l="l" t="t" r="r" b="b"/>
                    <a:pathLst>
                      <a:path w="25345" h="103750">
                        <a:moveTo>
                          <a:pt x="0" y="0"/>
                        </a:moveTo>
                        <a:lnTo>
                          <a:pt x="25346" y="0"/>
                        </a:lnTo>
                        <a:lnTo>
                          <a:pt x="25346" y="103750"/>
                        </a:lnTo>
                        <a:lnTo>
                          <a:pt x="0" y="103750"/>
                        </a:lnTo>
                        <a:close/>
                      </a:path>
                    </a:pathLst>
                  </a:custGeom>
                  <a:solidFill>
                    <a:srgbClr val="000000"/>
                  </a:solidFill>
                  <a:ln w="7634" cap="flat">
                    <a:noFill/>
                    <a:prstDash val="solid"/>
                    <a:miter/>
                  </a:ln>
                </p:spPr>
                <p:txBody>
                  <a:bodyPr rtlCol="0" anchor="ctr"/>
                  <a:lstStyle/>
                  <a:p>
                    <a:endParaRPr lang="en-IN"/>
                  </a:p>
                </p:txBody>
              </p:sp>
            </p:grpSp>
          </p:grpSp>
          <p:grpSp>
            <p:nvGrpSpPr>
              <p:cNvPr id="89" name="Graphic 22">
                <a:extLst>
                  <a:ext uri="{FF2B5EF4-FFF2-40B4-BE49-F238E27FC236}">
                    <a16:creationId xmlns:a16="http://schemas.microsoft.com/office/drawing/2014/main" id="{2660CC12-9A5B-F463-E5E7-DE5DF52F1D69}"/>
                  </a:ext>
                </a:extLst>
              </p:cNvPr>
              <p:cNvGrpSpPr/>
              <p:nvPr/>
            </p:nvGrpSpPr>
            <p:grpSpPr>
              <a:xfrm>
                <a:off x="6565205" y="6114036"/>
                <a:ext cx="103444" cy="111613"/>
                <a:chOff x="6565205" y="6114036"/>
                <a:chExt cx="103444" cy="111613"/>
              </a:xfrm>
              <a:solidFill>
                <a:srgbClr val="FFFFFF"/>
              </a:solidFill>
            </p:grpSpPr>
            <p:sp>
              <p:nvSpPr>
                <p:cNvPr id="93" name="Freeform: Shape 92">
                  <a:extLst>
                    <a:ext uri="{FF2B5EF4-FFF2-40B4-BE49-F238E27FC236}">
                      <a16:creationId xmlns:a16="http://schemas.microsoft.com/office/drawing/2014/main" id="{15483335-3DA0-371F-63F3-11388CBBD479}"/>
                    </a:ext>
                  </a:extLst>
                </p:cNvPr>
                <p:cNvSpPr/>
                <p:nvPr/>
              </p:nvSpPr>
              <p:spPr>
                <a:xfrm>
                  <a:off x="6565205" y="6114036"/>
                  <a:ext cx="96650" cy="111613"/>
                </a:xfrm>
                <a:custGeom>
                  <a:avLst/>
                  <a:gdLst>
                    <a:gd name="connsiteX0" fmla="*/ 96650 w 96650"/>
                    <a:gd name="connsiteY0" fmla="*/ 55807 h 111613"/>
                    <a:gd name="connsiteX1" fmla="*/ 0 w 96650"/>
                    <a:gd name="connsiteY1" fmla="*/ 0 h 111613"/>
                    <a:gd name="connsiteX2" fmla="*/ 0 w 96650"/>
                    <a:gd name="connsiteY2" fmla="*/ 111614 h 111613"/>
                    <a:gd name="connsiteX3" fmla="*/ 96650 w 96650"/>
                    <a:gd name="connsiteY3" fmla="*/ 55807 h 111613"/>
                  </a:gdLst>
                  <a:ahLst/>
                  <a:cxnLst>
                    <a:cxn ang="0">
                      <a:pos x="connsiteX0" y="connsiteY0"/>
                    </a:cxn>
                    <a:cxn ang="0">
                      <a:pos x="connsiteX1" y="connsiteY1"/>
                    </a:cxn>
                    <a:cxn ang="0">
                      <a:pos x="connsiteX2" y="connsiteY2"/>
                    </a:cxn>
                    <a:cxn ang="0">
                      <a:pos x="connsiteX3" y="connsiteY3"/>
                    </a:cxn>
                  </a:cxnLst>
                  <a:rect l="l" t="t" r="r" b="b"/>
                  <a:pathLst>
                    <a:path w="96650" h="111613">
                      <a:moveTo>
                        <a:pt x="96650" y="55807"/>
                      </a:moveTo>
                      <a:lnTo>
                        <a:pt x="0" y="0"/>
                      </a:lnTo>
                      <a:lnTo>
                        <a:pt x="0" y="111614"/>
                      </a:lnTo>
                      <a:lnTo>
                        <a:pt x="96650" y="55807"/>
                      </a:lnTo>
                      <a:close/>
                    </a:path>
                  </a:pathLst>
                </a:custGeom>
                <a:solidFill>
                  <a:srgbClr val="FFFFFF"/>
                </a:solidFill>
                <a:ln w="7634"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57D2DCBF-94F2-2C47-840C-DE1493717D72}"/>
                    </a:ext>
                  </a:extLst>
                </p:cNvPr>
                <p:cNvSpPr/>
                <p:nvPr/>
              </p:nvSpPr>
              <p:spPr>
                <a:xfrm>
                  <a:off x="6655060" y="6114036"/>
                  <a:ext cx="13589" cy="111613"/>
                </a:xfrm>
                <a:custGeom>
                  <a:avLst/>
                  <a:gdLst>
                    <a:gd name="connsiteX0" fmla="*/ 0 w 13589"/>
                    <a:gd name="connsiteY0" fmla="*/ 0 h 111613"/>
                    <a:gd name="connsiteX1" fmla="*/ 13589 w 13589"/>
                    <a:gd name="connsiteY1" fmla="*/ 0 h 111613"/>
                    <a:gd name="connsiteX2" fmla="*/ 13589 w 13589"/>
                    <a:gd name="connsiteY2" fmla="*/ 111614 h 111613"/>
                    <a:gd name="connsiteX3" fmla="*/ 0 w 13589"/>
                    <a:gd name="connsiteY3" fmla="*/ 111614 h 111613"/>
                  </a:gdLst>
                  <a:ahLst/>
                  <a:cxnLst>
                    <a:cxn ang="0">
                      <a:pos x="connsiteX0" y="connsiteY0"/>
                    </a:cxn>
                    <a:cxn ang="0">
                      <a:pos x="connsiteX1" y="connsiteY1"/>
                    </a:cxn>
                    <a:cxn ang="0">
                      <a:pos x="connsiteX2" y="connsiteY2"/>
                    </a:cxn>
                    <a:cxn ang="0">
                      <a:pos x="connsiteX3" y="connsiteY3"/>
                    </a:cxn>
                  </a:cxnLst>
                  <a:rect l="l" t="t" r="r" b="b"/>
                  <a:pathLst>
                    <a:path w="13589" h="111613">
                      <a:moveTo>
                        <a:pt x="0" y="0"/>
                      </a:moveTo>
                      <a:lnTo>
                        <a:pt x="13589" y="0"/>
                      </a:lnTo>
                      <a:lnTo>
                        <a:pt x="13589" y="111614"/>
                      </a:lnTo>
                      <a:lnTo>
                        <a:pt x="0" y="111614"/>
                      </a:lnTo>
                      <a:close/>
                    </a:path>
                  </a:pathLst>
                </a:custGeom>
                <a:solidFill>
                  <a:srgbClr val="FFFFFF"/>
                </a:solidFill>
                <a:ln w="7634" cap="flat">
                  <a:noFill/>
                  <a:prstDash val="solid"/>
                  <a:miter/>
                </a:ln>
              </p:spPr>
              <p:txBody>
                <a:bodyPr rtlCol="0" anchor="ctr"/>
                <a:lstStyle/>
                <a:p>
                  <a:endParaRPr lang="en-IN"/>
                </a:p>
              </p:txBody>
            </p:sp>
          </p:grpSp>
          <p:grpSp>
            <p:nvGrpSpPr>
              <p:cNvPr id="90" name="Graphic 22">
                <a:extLst>
                  <a:ext uri="{FF2B5EF4-FFF2-40B4-BE49-F238E27FC236}">
                    <a16:creationId xmlns:a16="http://schemas.microsoft.com/office/drawing/2014/main" id="{FD32FC4D-765E-4752-903C-371B8FA5B7CC}"/>
                  </a:ext>
                </a:extLst>
              </p:cNvPr>
              <p:cNvGrpSpPr/>
              <p:nvPr/>
            </p:nvGrpSpPr>
            <p:grpSpPr>
              <a:xfrm>
                <a:off x="5985836" y="6114036"/>
                <a:ext cx="103521" cy="111613"/>
                <a:chOff x="5985836" y="6114036"/>
                <a:chExt cx="103521" cy="111613"/>
              </a:xfrm>
              <a:solidFill>
                <a:srgbClr val="FFFFFF"/>
              </a:solidFill>
            </p:grpSpPr>
            <p:sp>
              <p:nvSpPr>
                <p:cNvPr id="91" name="Freeform: Shape 90">
                  <a:extLst>
                    <a:ext uri="{FF2B5EF4-FFF2-40B4-BE49-F238E27FC236}">
                      <a16:creationId xmlns:a16="http://schemas.microsoft.com/office/drawing/2014/main" id="{FC9B8B4F-1A04-9411-7B24-36E0638BA2F3}"/>
                    </a:ext>
                  </a:extLst>
                </p:cNvPr>
                <p:cNvSpPr/>
                <p:nvPr/>
              </p:nvSpPr>
              <p:spPr>
                <a:xfrm>
                  <a:off x="5992631" y="6114036"/>
                  <a:ext cx="96726" cy="111613"/>
                </a:xfrm>
                <a:custGeom>
                  <a:avLst/>
                  <a:gdLst>
                    <a:gd name="connsiteX0" fmla="*/ 0 w 96726"/>
                    <a:gd name="connsiteY0" fmla="*/ 55807 h 111613"/>
                    <a:gd name="connsiteX1" fmla="*/ 96727 w 96726"/>
                    <a:gd name="connsiteY1" fmla="*/ 0 h 111613"/>
                    <a:gd name="connsiteX2" fmla="*/ 96727 w 96726"/>
                    <a:gd name="connsiteY2" fmla="*/ 111614 h 111613"/>
                    <a:gd name="connsiteX3" fmla="*/ 0 w 96726"/>
                    <a:gd name="connsiteY3" fmla="*/ 55807 h 111613"/>
                  </a:gdLst>
                  <a:ahLst/>
                  <a:cxnLst>
                    <a:cxn ang="0">
                      <a:pos x="connsiteX0" y="connsiteY0"/>
                    </a:cxn>
                    <a:cxn ang="0">
                      <a:pos x="connsiteX1" y="connsiteY1"/>
                    </a:cxn>
                    <a:cxn ang="0">
                      <a:pos x="connsiteX2" y="connsiteY2"/>
                    </a:cxn>
                    <a:cxn ang="0">
                      <a:pos x="connsiteX3" y="connsiteY3"/>
                    </a:cxn>
                  </a:cxnLst>
                  <a:rect l="l" t="t" r="r" b="b"/>
                  <a:pathLst>
                    <a:path w="96726" h="111613">
                      <a:moveTo>
                        <a:pt x="0" y="55807"/>
                      </a:moveTo>
                      <a:lnTo>
                        <a:pt x="96727" y="0"/>
                      </a:lnTo>
                      <a:lnTo>
                        <a:pt x="96727" y="111614"/>
                      </a:lnTo>
                      <a:lnTo>
                        <a:pt x="0" y="55807"/>
                      </a:lnTo>
                      <a:close/>
                    </a:path>
                  </a:pathLst>
                </a:custGeom>
                <a:solidFill>
                  <a:srgbClr val="FFFFFF"/>
                </a:solidFill>
                <a:ln w="7634"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9753D6B5-50F8-F69A-6B9B-7FB2FA9F48F7}"/>
                    </a:ext>
                  </a:extLst>
                </p:cNvPr>
                <p:cNvSpPr/>
                <p:nvPr/>
              </p:nvSpPr>
              <p:spPr>
                <a:xfrm rot="-10800000">
                  <a:off x="5985836" y="6114036"/>
                  <a:ext cx="13589" cy="111613"/>
                </a:xfrm>
                <a:custGeom>
                  <a:avLst/>
                  <a:gdLst>
                    <a:gd name="connsiteX0" fmla="*/ 0 w 13589"/>
                    <a:gd name="connsiteY0" fmla="*/ 0 h 111613"/>
                    <a:gd name="connsiteX1" fmla="*/ 13589 w 13589"/>
                    <a:gd name="connsiteY1" fmla="*/ 0 h 111613"/>
                    <a:gd name="connsiteX2" fmla="*/ 13589 w 13589"/>
                    <a:gd name="connsiteY2" fmla="*/ 111614 h 111613"/>
                    <a:gd name="connsiteX3" fmla="*/ 0 w 13589"/>
                    <a:gd name="connsiteY3" fmla="*/ 111614 h 111613"/>
                  </a:gdLst>
                  <a:ahLst/>
                  <a:cxnLst>
                    <a:cxn ang="0">
                      <a:pos x="connsiteX0" y="connsiteY0"/>
                    </a:cxn>
                    <a:cxn ang="0">
                      <a:pos x="connsiteX1" y="connsiteY1"/>
                    </a:cxn>
                    <a:cxn ang="0">
                      <a:pos x="connsiteX2" y="connsiteY2"/>
                    </a:cxn>
                    <a:cxn ang="0">
                      <a:pos x="connsiteX3" y="connsiteY3"/>
                    </a:cxn>
                  </a:cxnLst>
                  <a:rect l="l" t="t" r="r" b="b"/>
                  <a:pathLst>
                    <a:path w="13589" h="111613">
                      <a:moveTo>
                        <a:pt x="0" y="0"/>
                      </a:moveTo>
                      <a:lnTo>
                        <a:pt x="13589" y="0"/>
                      </a:lnTo>
                      <a:lnTo>
                        <a:pt x="13589" y="111614"/>
                      </a:lnTo>
                      <a:lnTo>
                        <a:pt x="0" y="111614"/>
                      </a:lnTo>
                      <a:close/>
                    </a:path>
                  </a:pathLst>
                </a:custGeom>
                <a:solidFill>
                  <a:srgbClr val="FFFFFF"/>
                </a:solidFill>
                <a:ln w="7634" cap="flat">
                  <a:noFill/>
                  <a:prstDash val="solid"/>
                  <a:miter/>
                </a:ln>
              </p:spPr>
              <p:txBody>
                <a:bodyPr rtlCol="0" anchor="ctr"/>
                <a:lstStyle/>
                <a:p>
                  <a:endParaRPr lang="en-IN"/>
                </a:p>
              </p:txBody>
            </p:sp>
          </p:grpSp>
        </p:grpSp>
        <p:grpSp>
          <p:nvGrpSpPr>
            <p:cNvPr id="41" name="Graphic 22">
              <a:extLst>
                <a:ext uri="{FF2B5EF4-FFF2-40B4-BE49-F238E27FC236}">
                  <a16:creationId xmlns:a16="http://schemas.microsoft.com/office/drawing/2014/main" id="{40D11274-2EB5-F2E1-C3CF-681906A0957D}"/>
                </a:ext>
              </a:extLst>
            </p:cNvPr>
            <p:cNvGrpSpPr/>
            <p:nvPr/>
          </p:nvGrpSpPr>
          <p:grpSpPr>
            <a:xfrm>
              <a:off x="8494199" y="4551745"/>
              <a:ext cx="185055" cy="193980"/>
              <a:chOff x="6925086" y="6122815"/>
              <a:chExt cx="125050" cy="131081"/>
            </a:xfrm>
            <a:solidFill>
              <a:srgbClr val="1ED760"/>
            </a:solidFill>
          </p:grpSpPr>
          <p:sp>
            <p:nvSpPr>
              <p:cNvPr id="86" name="Freeform: Shape 85">
                <a:extLst>
                  <a:ext uri="{FF2B5EF4-FFF2-40B4-BE49-F238E27FC236}">
                    <a16:creationId xmlns:a16="http://schemas.microsoft.com/office/drawing/2014/main" id="{73D682A7-788E-85CF-4E20-0F5AB983CA4E}"/>
                  </a:ext>
                </a:extLst>
              </p:cNvPr>
              <p:cNvSpPr/>
              <p:nvPr/>
            </p:nvSpPr>
            <p:spPr>
              <a:xfrm>
                <a:off x="6925086" y="6122815"/>
                <a:ext cx="125050" cy="110621"/>
              </a:xfrm>
              <a:custGeom>
                <a:avLst/>
                <a:gdLst>
                  <a:gd name="connsiteX0" fmla="*/ 94742 w 125050"/>
                  <a:gd name="connsiteY0" fmla="*/ 0 h 110621"/>
                  <a:gd name="connsiteX1" fmla="*/ 30308 w 125050"/>
                  <a:gd name="connsiteY1" fmla="*/ 0 h 110621"/>
                  <a:gd name="connsiteX2" fmla="*/ 0 w 125050"/>
                  <a:gd name="connsiteY2" fmla="*/ 30308 h 110621"/>
                  <a:gd name="connsiteX3" fmla="*/ 0 w 125050"/>
                  <a:gd name="connsiteY3" fmla="*/ 64892 h 110621"/>
                  <a:gd name="connsiteX4" fmla="*/ 30308 w 125050"/>
                  <a:gd name="connsiteY4" fmla="*/ 95200 h 110621"/>
                  <a:gd name="connsiteX5" fmla="*/ 45424 w 125050"/>
                  <a:gd name="connsiteY5" fmla="*/ 95200 h 110621"/>
                  <a:gd name="connsiteX6" fmla="*/ 49165 w 125050"/>
                  <a:gd name="connsiteY6" fmla="*/ 91459 h 110621"/>
                  <a:gd name="connsiteX7" fmla="*/ 45424 w 125050"/>
                  <a:gd name="connsiteY7" fmla="*/ 87718 h 110621"/>
                  <a:gd name="connsiteX8" fmla="*/ 30308 w 125050"/>
                  <a:gd name="connsiteY8" fmla="*/ 87718 h 110621"/>
                  <a:gd name="connsiteX9" fmla="*/ 7482 w 125050"/>
                  <a:gd name="connsiteY9" fmla="*/ 64892 h 110621"/>
                  <a:gd name="connsiteX10" fmla="*/ 7482 w 125050"/>
                  <a:gd name="connsiteY10" fmla="*/ 30308 h 110621"/>
                  <a:gd name="connsiteX11" fmla="*/ 30308 w 125050"/>
                  <a:gd name="connsiteY11" fmla="*/ 7482 h 110621"/>
                  <a:gd name="connsiteX12" fmla="*/ 94742 w 125050"/>
                  <a:gd name="connsiteY12" fmla="*/ 7482 h 110621"/>
                  <a:gd name="connsiteX13" fmla="*/ 117569 w 125050"/>
                  <a:gd name="connsiteY13" fmla="*/ 30308 h 110621"/>
                  <a:gd name="connsiteX14" fmla="*/ 117569 w 125050"/>
                  <a:gd name="connsiteY14" fmla="*/ 64892 h 110621"/>
                  <a:gd name="connsiteX15" fmla="*/ 94742 w 125050"/>
                  <a:gd name="connsiteY15" fmla="*/ 87718 h 110621"/>
                  <a:gd name="connsiteX16" fmla="*/ 67335 w 125050"/>
                  <a:gd name="connsiteY16" fmla="*/ 87718 h 110621"/>
                  <a:gd name="connsiteX17" fmla="*/ 76343 w 125050"/>
                  <a:gd name="connsiteY17" fmla="*/ 78710 h 110621"/>
                  <a:gd name="connsiteX18" fmla="*/ 76343 w 125050"/>
                  <a:gd name="connsiteY18" fmla="*/ 73366 h 110621"/>
                  <a:gd name="connsiteX19" fmla="*/ 71000 w 125050"/>
                  <a:gd name="connsiteY19" fmla="*/ 73366 h 110621"/>
                  <a:gd name="connsiteX20" fmla="*/ 55578 w 125050"/>
                  <a:gd name="connsiteY20" fmla="*/ 88787 h 110621"/>
                  <a:gd name="connsiteX21" fmla="*/ 54509 w 125050"/>
                  <a:gd name="connsiteY21" fmla="*/ 91459 h 110621"/>
                  <a:gd name="connsiteX22" fmla="*/ 55578 w 125050"/>
                  <a:gd name="connsiteY22" fmla="*/ 94131 h 110621"/>
                  <a:gd name="connsiteX23" fmla="*/ 71000 w 125050"/>
                  <a:gd name="connsiteY23" fmla="*/ 109552 h 110621"/>
                  <a:gd name="connsiteX24" fmla="*/ 73671 w 125050"/>
                  <a:gd name="connsiteY24" fmla="*/ 110621 h 110621"/>
                  <a:gd name="connsiteX25" fmla="*/ 76343 w 125050"/>
                  <a:gd name="connsiteY25" fmla="*/ 109552 h 110621"/>
                  <a:gd name="connsiteX26" fmla="*/ 76343 w 125050"/>
                  <a:gd name="connsiteY26" fmla="*/ 104208 h 110621"/>
                  <a:gd name="connsiteX27" fmla="*/ 67335 w 125050"/>
                  <a:gd name="connsiteY27" fmla="*/ 95200 h 110621"/>
                  <a:gd name="connsiteX28" fmla="*/ 94742 w 125050"/>
                  <a:gd name="connsiteY28" fmla="*/ 95200 h 110621"/>
                  <a:gd name="connsiteX29" fmla="*/ 125050 w 125050"/>
                  <a:gd name="connsiteY29" fmla="*/ 64892 h 110621"/>
                  <a:gd name="connsiteX30" fmla="*/ 125050 w 125050"/>
                  <a:gd name="connsiteY30" fmla="*/ 30308 h 110621"/>
                  <a:gd name="connsiteX31" fmla="*/ 94742 w 125050"/>
                  <a:gd name="connsiteY31" fmla="*/ 0 h 11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5050" h="110621">
                    <a:moveTo>
                      <a:pt x="94742" y="0"/>
                    </a:moveTo>
                    <a:lnTo>
                      <a:pt x="30308" y="0"/>
                    </a:lnTo>
                    <a:cubicBezTo>
                      <a:pt x="13589" y="0"/>
                      <a:pt x="0" y="13589"/>
                      <a:pt x="0" y="30308"/>
                    </a:cubicBezTo>
                    <a:lnTo>
                      <a:pt x="0" y="64892"/>
                    </a:lnTo>
                    <a:cubicBezTo>
                      <a:pt x="0" y="81611"/>
                      <a:pt x="13589" y="95200"/>
                      <a:pt x="30308" y="95200"/>
                    </a:cubicBezTo>
                    <a:lnTo>
                      <a:pt x="45424" y="95200"/>
                    </a:lnTo>
                    <a:cubicBezTo>
                      <a:pt x="47486" y="95200"/>
                      <a:pt x="49165" y="93520"/>
                      <a:pt x="49165" y="91459"/>
                    </a:cubicBezTo>
                    <a:cubicBezTo>
                      <a:pt x="49165" y="89398"/>
                      <a:pt x="47486" y="87718"/>
                      <a:pt x="45424" y="87718"/>
                    </a:cubicBezTo>
                    <a:lnTo>
                      <a:pt x="30308" y="87718"/>
                    </a:lnTo>
                    <a:cubicBezTo>
                      <a:pt x="17712" y="87718"/>
                      <a:pt x="7482" y="77488"/>
                      <a:pt x="7482" y="64892"/>
                    </a:cubicBezTo>
                    <a:lnTo>
                      <a:pt x="7482" y="30308"/>
                    </a:lnTo>
                    <a:cubicBezTo>
                      <a:pt x="7482" y="17712"/>
                      <a:pt x="17712" y="7482"/>
                      <a:pt x="30308" y="7482"/>
                    </a:cubicBezTo>
                    <a:lnTo>
                      <a:pt x="94742" y="7482"/>
                    </a:lnTo>
                    <a:cubicBezTo>
                      <a:pt x="107338" y="7482"/>
                      <a:pt x="117569" y="17712"/>
                      <a:pt x="117569" y="30308"/>
                    </a:cubicBezTo>
                    <a:lnTo>
                      <a:pt x="117569" y="64892"/>
                    </a:lnTo>
                    <a:cubicBezTo>
                      <a:pt x="117569" y="77488"/>
                      <a:pt x="107338" y="87718"/>
                      <a:pt x="94742" y="87718"/>
                    </a:cubicBezTo>
                    <a:lnTo>
                      <a:pt x="67335" y="87718"/>
                    </a:lnTo>
                    <a:lnTo>
                      <a:pt x="76343" y="78710"/>
                    </a:lnTo>
                    <a:cubicBezTo>
                      <a:pt x="77794" y="77259"/>
                      <a:pt x="77794" y="74816"/>
                      <a:pt x="76343" y="73366"/>
                    </a:cubicBezTo>
                    <a:cubicBezTo>
                      <a:pt x="74893" y="71915"/>
                      <a:pt x="72450" y="71915"/>
                      <a:pt x="71000" y="73366"/>
                    </a:cubicBezTo>
                    <a:lnTo>
                      <a:pt x="55578" y="88787"/>
                    </a:lnTo>
                    <a:cubicBezTo>
                      <a:pt x="54891" y="89474"/>
                      <a:pt x="54509" y="90467"/>
                      <a:pt x="54509" y="91459"/>
                    </a:cubicBezTo>
                    <a:cubicBezTo>
                      <a:pt x="54509" y="92452"/>
                      <a:pt x="54891" y="93444"/>
                      <a:pt x="55578" y="94131"/>
                    </a:cubicBezTo>
                    <a:lnTo>
                      <a:pt x="71000" y="109552"/>
                    </a:lnTo>
                    <a:cubicBezTo>
                      <a:pt x="71763" y="110316"/>
                      <a:pt x="72679" y="110621"/>
                      <a:pt x="73671" y="110621"/>
                    </a:cubicBezTo>
                    <a:cubicBezTo>
                      <a:pt x="74664" y="110621"/>
                      <a:pt x="75580" y="110239"/>
                      <a:pt x="76343" y="109552"/>
                    </a:cubicBezTo>
                    <a:cubicBezTo>
                      <a:pt x="77794" y="108102"/>
                      <a:pt x="77794" y="105659"/>
                      <a:pt x="76343" y="104208"/>
                    </a:cubicBezTo>
                    <a:lnTo>
                      <a:pt x="67335" y="95200"/>
                    </a:lnTo>
                    <a:lnTo>
                      <a:pt x="94742" y="95200"/>
                    </a:lnTo>
                    <a:cubicBezTo>
                      <a:pt x="111461" y="95200"/>
                      <a:pt x="125050" y="81611"/>
                      <a:pt x="125050" y="64892"/>
                    </a:cubicBezTo>
                    <a:lnTo>
                      <a:pt x="125050" y="30308"/>
                    </a:lnTo>
                    <a:cubicBezTo>
                      <a:pt x="125050" y="13589"/>
                      <a:pt x="111461" y="0"/>
                      <a:pt x="94742" y="0"/>
                    </a:cubicBezTo>
                    <a:close/>
                  </a:path>
                </a:pathLst>
              </a:custGeom>
              <a:solidFill>
                <a:srgbClr val="1ED760"/>
              </a:solidFill>
              <a:ln w="7634"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1506D5CA-1911-25EB-D1B4-2E9AAE2603D3}"/>
                  </a:ext>
                </a:extLst>
              </p:cNvPr>
              <p:cNvSpPr/>
              <p:nvPr/>
            </p:nvSpPr>
            <p:spPr>
              <a:xfrm>
                <a:off x="6987611" y="6243514"/>
                <a:ext cx="10382" cy="10382"/>
              </a:xfrm>
              <a:custGeom>
                <a:avLst/>
                <a:gdLst>
                  <a:gd name="connsiteX0" fmla="*/ 10383 w 10382"/>
                  <a:gd name="connsiteY0" fmla="*/ 5191 h 10382"/>
                  <a:gd name="connsiteX1" fmla="*/ 5192 w 10382"/>
                  <a:gd name="connsiteY1" fmla="*/ 10383 h 10382"/>
                  <a:gd name="connsiteX2" fmla="*/ 0 w 10382"/>
                  <a:gd name="connsiteY2" fmla="*/ 5191 h 10382"/>
                  <a:gd name="connsiteX3" fmla="*/ 5192 w 10382"/>
                  <a:gd name="connsiteY3" fmla="*/ 0 h 10382"/>
                  <a:gd name="connsiteX4" fmla="*/ 10383 w 10382"/>
                  <a:gd name="connsiteY4" fmla="*/ 5191 h 1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82" h="10382">
                    <a:moveTo>
                      <a:pt x="10383" y="5191"/>
                    </a:moveTo>
                    <a:cubicBezTo>
                      <a:pt x="10383" y="8058"/>
                      <a:pt x="8059" y="10383"/>
                      <a:pt x="5192" y="10383"/>
                    </a:cubicBezTo>
                    <a:cubicBezTo>
                      <a:pt x="2325" y="10383"/>
                      <a:pt x="0" y="8058"/>
                      <a:pt x="0" y="5191"/>
                    </a:cubicBezTo>
                    <a:cubicBezTo>
                      <a:pt x="0" y="2324"/>
                      <a:pt x="2325" y="0"/>
                      <a:pt x="5192" y="0"/>
                    </a:cubicBezTo>
                    <a:cubicBezTo>
                      <a:pt x="8059" y="0"/>
                      <a:pt x="10383" y="2324"/>
                      <a:pt x="10383" y="5191"/>
                    </a:cubicBezTo>
                    <a:close/>
                  </a:path>
                </a:pathLst>
              </a:custGeom>
              <a:solidFill>
                <a:srgbClr val="1ED760"/>
              </a:solidFill>
              <a:ln w="7634" cap="flat">
                <a:noFill/>
                <a:prstDash val="solid"/>
                <a:miter/>
              </a:ln>
            </p:spPr>
            <p:txBody>
              <a:bodyPr rtlCol="0" anchor="ctr"/>
              <a:lstStyle/>
              <a:p>
                <a:endParaRPr lang="en-IN"/>
              </a:p>
            </p:txBody>
          </p:sp>
        </p:grpSp>
        <p:grpSp>
          <p:nvGrpSpPr>
            <p:cNvPr id="42" name="Graphic 22">
              <a:extLst>
                <a:ext uri="{FF2B5EF4-FFF2-40B4-BE49-F238E27FC236}">
                  <a16:creationId xmlns:a16="http://schemas.microsoft.com/office/drawing/2014/main" id="{16CA3C80-D998-0108-A334-937ADB38CC3E}"/>
                </a:ext>
              </a:extLst>
            </p:cNvPr>
            <p:cNvGrpSpPr/>
            <p:nvPr/>
          </p:nvGrpSpPr>
          <p:grpSpPr>
            <a:xfrm>
              <a:off x="6527182" y="4550596"/>
              <a:ext cx="177618" cy="141560"/>
              <a:chOff x="5595881" y="6122039"/>
              <a:chExt cx="120025" cy="95659"/>
            </a:xfrm>
            <a:solidFill>
              <a:srgbClr val="FFFFFF"/>
            </a:solidFill>
          </p:grpSpPr>
          <p:sp>
            <p:nvSpPr>
              <p:cNvPr id="83" name="Freeform: Shape 82">
                <a:extLst>
                  <a:ext uri="{FF2B5EF4-FFF2-40B4-BE49-F238E27FC236}">
                    <a16:creationId xmlns:a16="http://schemas.microsoft.com/office/drawing/2014/main" id="{530A7B32-BF16-CC52-66F2-00425C00967A}"/>
                  </a:ext>
                </a:extLst>
              </p:cNvPr>
              <p:cNvSpPr/>
              <p:nvPr/>
            </p:nvSpPr>
            <p:spPr>
              <a:xfrm>
                <a:off x="5595881" y="6133630"/>
                <a:ext cx="120025" cy="84068"/>
              </a:xfrm>
              <a:custGeom>
                <a:avLst/>
                <a:gdLst>
                  <a:gd name="connsiteX0" fmla="*/ 99470 w 120025"/>
                  <a:gd name="connsiteY0" fmla="*/ 60184 h 84068"/>
                  <a:gd name="connsiteX1" fmla="*/ 96188 w 120025"/>
                  <a:gd name="connsiteY1" fmla="*/ 55527 h 84068"/>
                  <a:gd name="connsiteX2" fmla="*/ 98936 w 120025"/>
                  <a:gd name="connsiteY2" fmla="*/ 49114 h 84068"/>
                  <a:gd name="connsiteX3" fmla="*/ 105883 w 120025"/>
                  <a:gd name="connsiteY3" fmla="*/ 49649 h 84068"/>
                  <a:gd name="connsiteX4" fmla="*/ 118480 w 120025"/>
                  <a:gd name="connsiteY4" fmla="*/ 62245 h 84068"/>
                  <a:gd name="connsiteX5" fmla="*/ 118480 w 120025"/>
                  <a:gd name="connsiteY5" fmla="*/ 70032 h 84068"/>
                  <a:gd name="connsiteX6" fmla="*/ 105959 w 120025"/>
                  <a:gd name="connsiteY6" fmla="*/ 82552 h 84068"/>
                  <a:gd name="connsiteX7" fmla="*/ 97867 w 120025"/>
                  <a:gd name="connsiteY7" fmla="*/ 82247 h 84068"/>
                  <a:gd name="connsiteX8" fmla="*/ 97562 w 120025"/>
                  <a:gd name="connsiteY8" fmla="*/ 74078 h 84068"/>
                  <a:gd name="connsiteX9" fmla="*/ 99394 w 120025"/>
                  <a:gd name="connsiteY9" fmla="*/ 72399 h 84068"/>
                  <a:gd name="connsiteX10" fmla="*/ 99241 w 120025"/>
                  <a:gd name="connsiteY10" fmla="*/ 72017 h 84068"/>
                  <a:gd name="connsiteX11" fmla="*/ 92599 w 120025"/>
                  <a:gd name="connsiteY11" fmla="*/ 72017 h 84068"/>
                  <a:gd name="connsiteX12" fmla="*/ 79010 w 120025"/>
                  <a:gd name="connsiteY12" fmla="*/ 67818 h 84068"/>
                  <a:gd name="connsiteX13" fmla="*/ 73513 w 120025"/>
                  <a:gd name="connsiteY13" fmla="*/ 62627 h 84068"/>
                  <a:gd name="connsiteX14" fmla="*/ 37250 w 120025"/>
                  <a:gd name="connsiteY14" fmla="*/ 17203 h 84068"/>
                  <a:gd name="connsiteX15" fmla="*/ 26715 w 120025"/>
                  <a:gd name="connsiteY15" fmla="*/ 12088 h 84068"/>
                  <a:gd name="connsiteX16" fmla="*/ 6331 w 120025"/>
                  <a:gd name="connsiteY16" fmla="*/ 12088 h 84068"/>
                  <a:gd name="connsiteX17" fmla="*/ 376 w 120025"/>
                  <a:gd name="connsiteY17" fmla="*/ 4072 h 84068"/>
                  <a:gd name="connsiteX18" fmla="*/ 5797 w 120025"/>
                  <a:gd name="connsiteY18" fmla="*/ 102 h 84068"/>
                  <a:gd name="connsiteX19" fmla="*/ 28700 w 120025"/>
                  <a:gd name="connsiteY19" fmla="*/ 102 h 84068"/>
                  <a:gd name="connsiteX20" fmla="*/ 45496 w 120025"/>
                  <a:gd name="connsiteY20" fmla="*/ 8423 h 84068"/>
                  <a:gd name="connsiteX21" fmla="*/ 73590 w 120025"/>
                  <a:gd name="connsiteY21" fmla="*/ 43465 h 84068"/>
                  <a:gd name="connsiteX22" fmla="*/ 82903 w 120025"/>
                  <a:gd name="connsiteY22" fmla="*/ 55069 h 84068"/>
                  <a:gd name="connsiteX23" fmla="*/ 92752 w 120025"/>
                  <a:gd name="connsiteY23" fmla="*/ 59878 h 84068"/>
                  <a:gd name="connsiteX24" fmla="*/ 99394 w 120025"/>
                  <a:gd name="connsiteY24" fmla="*/ 59878 h 84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0025" h="84068">
                    <a:moveTo>
                      <a:pt x="99470" y="60184"/>
                    </a:moveTo>
                    <a:cubicBezTo>
                      <a:pt x="98020" y="58657"/>
                      <a:pt x="96569" y="57512"/>
                      <a:pt x="96188" y="55527"/>
                    </a:cubicBezTo>
                    <a:cubicBezTo>
                      <a:pt x="95729" y="53008"/>
                      <a:pt x="96721" y="50488"/>
                      <a:pt x="98936" y="49114"/>
                    </a:cubicBezTo>
                    <a:cubicBezTo>
                      <a:pt x="101150" y="47816"/>
                      <a:pt x="103974" y="47893"/>
                      <a:pt x="105883" y="49649"/>
                    </a:cubicBezTo>
                    <a:cubicBezTo>
                      <a:pt x="110158" y="53771"/>
                      <a:pt x="114357" y="57970"/>
                      <a:pt x="118480" y="62245"/>
                    </a:cubicBezTo>
                    <a:cubicBezTo>
                      <a:pt x="120541" y="64383"/>
                      <a:pt x="120541" y="67895"/>
                      <a:pt x="118480" y="70032"/>
                    </a:cubicBezTo>
                    <a:cubicBezTo>
                      <a:pt x="114357" y="74307"/>
                      <a:pt x="110234" y="78430"/>
                      <a:pt x="105959" y="82552"/>
                    </a:cubicBezTo>
                    <a:cubicBezTo>
                      <a:pt x="103669" y="84766"/>
                      <a:pt x="100005" y="84461"/>
                      <a:pt x="97867" y="82247"/>
                    </a:cubicBezTo>
                    <a:cubicBezTo>
                      <a:pt x="95653" y="80033"/>
                      <a:pt x="95500" y="76521"/>
                      <a:pt x="97562" y="74078"/>
                    </a:cubicBezTo>
                    <a:cubicBezTo>
                      <a:pt x="98096" y="73468"/>
                      <a:pt x="98783" y="72933"/>
                      <a:pt x="99394" y="72399"/>
                    </a:cubicBezTo>
                    <a:cubicBezTo>
                      <a:pt x="99394" y="72246"/>
                      <a:pt x="99317" y="72170"/>
                      <a:pt x="99241" y="72017"/>
                    </a:cubicBezTo>
                    <a:cubicBezTo>
                      <a:pt x="97027" y="72017"/>
                      <a:pt x="94813" y="72017"/>
                      <a:pt x="92599" y="72017"/>
                    </a:cubicBezTo>
                    <a:cubicBezTo>
                      <a:pt x="87637" y="72017"/>
                      <a:pt x="83133" y="70567"/>
                      <a:pt x="79010" y="67818"/>
                    </a:cubicBezTo>
                    <a:cubicBezTo>
                      <a:pt x="76872" y="66368"/>
                      <a:pt x="75117" y="64612"/>
                      <a:pt x="73513" y="62627"/>
                    </a:cubicBezTo>
                    <a:cubicBezTo>
                      <a:pt x="61451" y="47511"/>
                      <a:pt x="49313" y="32395"/>
                      <a:pt x="37250" y="17203"/>
                    </a:cubicBezTo>
                    <a:cubicBezTo>
                      <a:pt x="34502" y="13767"/>
                      <a:pt x="31143" y="12011"/>
                      <a:pt x="26715" y="12088"/>
                    </a:cubicBezTo>
                    <a:cubicBezTo>
                      <a:pt x="19920" y="12088"/>
                      <a:pt x="13126" y="12088"/>
                      <a:pt x="6331" y="12088"/>
                    </a:cubicBezTo>
                    <a:cubicBezTo>
                      <a:pt x="1827" y="12088"/>
                      <a:pt x="-1074" y="8041"/>
                      <a:pt x="376" y="4072"/>
                    </a:cubicBezTo>
                    <a:cubicBezTo>
                      <a:pt x="1217" y="1781"/>
                      <a:pt x="3354" y="102"/>
                      <a:pt x="5797" y="102"/>
                    </a:cubicBezTo>
                    <a:cubicBezTo>
                      <a:pt x="13431" y="102"/>
                      <a:pt x="21066" y="-127"/>
                      <a:pt x="28700" y="102"/>
                    </a:cubicBezTo>
                    <a:cubicBezTo>
                      <a:pt x="35495" y="331"/>
                      <a:pt x="41220" y="3156"/>
                      <a:pt x="45496" y="8423"/>
                    </a:cubicBezTo>
                    <a:cubicBezTo>
                      <a:pt x="54962" y="20027"/>
                      <a:pt x="64276" y="31784"/>
                      <a:pt x="73590" y="43465"/>
                    </a:cubicBezTo>
                    <a:cubicBezTo>
                      <a:pt x="76720" y="47358"/>
                      <a:pt x="79774" y="51175"/>
                      <a:pt x="82903" y="55069"/>
                    </a:cubicBezTo>
                    <a:cubicBezTo>
                      <a:pt x="85423" y="58199"/>
                      <a:pt x="88629" y="59878"/>
                      <a:pt x="92752" y="59878"/>
                    </a:cubicBezTo>
                    <a:cubicBezTo>
                      <a:pt x="94889" y="59878"/>
                      <a:pt x="96951" y="59878"/>
                      <a:pt x="99394" y="59878"/>
                    </a:cubicBezTo>
                    <a:close/>
                  </a:path>
                </a:pathLst>
              </a:custGeom>
              <a:solidFill>
                <a:srgbClr val="FFFFFF"/>
              </a:solidFill>
              <a:ln w="7634"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A6039BCF-6BF7-3A1E-1570-83E60FC0311C}"/>
                  </a:ext>
                </a:extLst>
              </p:cNvPr>
              <p:cNvSpPr/>
              <p:nvPr/>
            </p:nvSpPr>
            <p:spPr>
              <a:xfrm>
                <a:off x="5661751" y="6122039"/>
                <a:ext cx="54079" cy="38845"/>
              </a:xfrm>
              <a:custGeom>
                <a:avLst/>
                <a:gdLst>
                  <a:gd name="connsiteX0" fmla="*/ 33217 w 54079"/>
                  <a:gd name="connsiteY0" fmla="*/ 23832 h 38845"/>
                  <a:gd name="connsiteX1" fmla="*/ 24591 w 54079"/>
                  <a:gd name="connsiteY1" fmla="*/ 24061 h 38845"/>
                  <a:gd name="connsiteX2" fmla="*/ 17033 w 54079"/>
                  <a:gd name="connsiteY2" fmla="*/ 28718 h 38845"/>
                  <a:gd name="connsiteX3" fmla="*/ 10773 w 54079"/>
                  <a:gd name="connsiteY3" fmla="*/ 36505 h 38845"/>
                  <a:gd name="connsiteX4" fmla="*/ 4360 w 54079"/>
                  <a:gd name="connsiteY4" fmla="*/ 38566 h 38845"/>
                  <a:gd name="connsiteX5" fmla="*/ 85 w 54079"/>
                  <a:gd name="connsiteY5" fmla="*/ 33527 h 38845"/>
                  <a:gd name="connsiteX6" fmla="*/ 848 w 54079"/>
                  <a:gd name="connsiteY6" fmla="*/ 29939 h 38845"/>
                  <a:gd name="connsiteX7" fmla="*/ 11231 w 54079"/>
                  <a:gd name="connsiteY7" fmla="*/ 17572 h 38845"/>
                  <a:gd name="connsiteX8" fmla="*/ 26500 w 54079"/>
                  <a:gd name="connsiteY8" fmla="*/ 11922 h 38845"/>
                  <a:gd name="connsiteX9" fmla="*/ 33447 w 54079"/>
                  <a:gd name="connsiteY9" fmla="*/ 11617 h 38845"/>
                  <a:gd name="connsiteX10" fmla="*/ 31767 w 54079"/>
                  <a:gd name="connsiteY10" fmla="*/ 10090 h 38845"/>
                  <a:gd name="connsiteX11" fmla="*/ 31920 w 54079"/>
                  <a:gd name="connsiteY11" fmla="*/ 1768 h 38845"/>
                  <a:gd name="connsiteX12" fmla="*/ 40165 w 54079"/>
                  <a:gd name="connsiteY12" fmla="*/ 1616 h 38845"/>
                  <a:gd name="connsiteX13" fmla="*/ 52456 w 54079"/>
                  <a:gd name="connsiteY13" fmla="*/ 13907 h 38845"/>
                  <a:gd name="connsiteX14" fmla="*/ 52380 w 54079"/>
                  <a:gd name="connsiteY14" fmla="*/ 21999 h 38845"/>
                  <a:gd name="connsiteX15" fmla="*/ 40089 w 54079"/>
                  <a:gd name="connsiteY15" fmla="*/ 34291 h 38845"/>
                  <a:gd name="connsiteX16" fmla="*/ 31767 w 54079"/>
                  <a:gd name="connsiteY16" fmla="*/ 34138 h 38845"/>
                  <a:gd name="connsiteX17" fmla="*/ 31767 w 54079"/>
                  <a:gd name="connsiteY17" fmla="*/ 25817 h 38845"/>
                  <a:gd name="connsiteX18" fmla="*/ 33370 w 54079"/>
                  <a:gd name="connsiteY18" fmla="*/ 24290 h 38845"/>
                  <a:gd name="connsiteX19" fmla="*/ 33294 w 54079"/>
                  <a:gd name="connsiteY19" fmla="*/ 23908 h 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79" h="38845">
                    <a:moveTo>
                      <a:pt x="33217" y="23832"/>
                    </a:moveTo>
                    <a:cubicBezTo>
                      <a:pt x="30317" y="23908"/>
                      <a:pt x="27416" y="23603"/>
                      <a:pt x="24591" y="24061"/>
                    </a:cubicBezTo>
                    <a:cubicBezTo>
                      <a:pt x="21461" y="24519"/>
                      <a:pt x="19018" y="26275"/>
                      <a:pt x="17033" y="28718"/>
                    </a:cubicBezTo>
                    <a:cubicBezTo>
                      <a:pt x="14972" y="31313"/>
                      <a:pt x="12910" y="33909"/>
                      <a:pt x="10773" y="36505"/>
                    </a:cubicBezTo>
                    <a:cubicBezTo>
                      <a:pt x="9093" y="38490"/>
                      <a:pt x="6956" y="39329"/>
                      <a:pt x="4360" y="38566"/>
                    </a:cubicBezTo>
                    <a:cubicBezTo>
                      <a:pt x="1841" y="37802"/>
                      <a:pt x="466" y="36047"/>
                      <a:pt x="85" y="33527"/>
                    </a:cubicBezTo>
                    <a:cubicBezTo>
                      <a:pt x="-144" y="32229"/>
                      <a:pt x="85" y="30932"/>
                      <a:pt x="848" y="29939"/>
                    </a:cubicBezTo>
                    <a:cubicBezTo>
                      <a:pt x="4131" y="25664"/>
                      <a:pt x="7108" y="21160"/>
                      <a:pt x="11231" y="17572"/>
                    </a:cubicBezTo>
                    <a:cubicBezTo>
                      <a:pt x="15582" y="13754"/>
                      <a:pt x="20774" y="11922"/>
                      <a:pt x="26500" y="11922"/>
                    </a:cubicBezTo>
                    <a:cubicBezTo>
                      <a:pt x="28714" y="11922"/>
                      <a:pt x="31004" y="11922"/>
                      <a:pt x="33447" y="11617"/>
                    </a:cubicBezTo>
                    <a:cubicBezTo>
                      <a:pt x="32912" y="11082"/>
                      <a:pt x="32301" y="10624"/>
                      <a:pt x="31767" y="10090"/>
                    </a:cubicBezTo>
                    <a:cubicBezTo>
                      <a:pt x="29477" y="7647"/>
                      <a:pt x="29553" y="4059"/>
                      <a:pt x="31920" y="1768"/>
                    </a:cubicBezTo>
                    <a:cubicBezTo>
                      <a:pt x="34134" y="-445"/>
                      <a:pt x="37798" y="-675"/>
                      <a:pt x="40165" y="1616"/>
                    </a:cubicBezTo>
                    <a:cubicBezTo>
                      <a:pt x="44364" y="5662"/>
                      <a:pt x="48410" y="9785"/>
                      <a:pt x="52456" y="13907"/>
                    </a:cubicBezTo>
                    <a:cubicBezTo>
                      <a:pt x="54670" y="16197"/>
                      <a:pt x="54594" y="19709"/>
                      <a:pt x="52380" y="21999"/>
                    </a:cubicBezTo>
                    <a:cubicBezTo>
                      <a:pt x="48334" y="26122"/>
                      <a:pt x="44211" y="30244"/>
                      <a:pt x="40089" y="34291"/>
                    </a:cubicBezTo>
                    <a:cubicBezTo>
                      <a:pt x="37722" y="36581"/>
                      <a:pt x="33981" y="36428"/>
                      <a:pt x="31767" y="34138"/>
                    </a:cubicBezTo>
                    <a:cubicBezTo>
                      <a:pt x="29477" y="31848"/>
                      <a:pt x="29477" y="28183"/>
                      <a:pt x="31767" y="25817"/>
                    </a:cubicBezTo>
                    <a:cubicBezTo>
                      <a:pt x="32301" y="25282"/>
                      <a:pt x="32836" y="24824"/>
                      <a:pt x="33370" y="24290"/>
                    </a:cubicBezTo>
                    <a:cubicBezTo>
                      <a:pt x="33370" y="24137"/>
                      <a:pt x="33370" y="24061"/>
                      <a:pt x="33294" y="23908"/>
                    </a:cubicBezTo>
                    <a:close/>
                  </a:path>
                </a:pathLst>
              </a:custGeom>
              <a:solidFill>
                <a:srgbClr val="FFFFFF"/>
              </a:solidFill>
              <a:ln w="7634"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371AAAB4-197F-07B1-F394-0974E9A21202}"/>
                  </a:ext>
                </a:extLst>
              </p:cNvPr>
              <p:cNvSpPr/>
              <p:nvPr/>
            </p:nvSpPr>
            <p:spPr>
              <a:xfrm>
                <a:off x="5596028" y="6178543"/>
                <a:ext cx="53998" cy="27257"/>
              </a:xfrm>
              <a:custGeom>
                <a:avLst/>
                <a:gdLst>
                  <a:gd name="connsiteX0" fmla="*/ 17254 w 53998"/>
                  <a:gd name="connsiteY0" fmla="*/ 27257 h 27257"/>
                  <a:gd name="connsiteX1" fmla="*/ 6337 w 53998"/>
                  <a:gd name="connsiteY1" fmla="*/ 27257 h 27257"/>
                  <a:gd name="connsiteX2" fmla="*/ 0 w 53998"/>
                  <a:gd name="connsiteY2" fmla="*/ 21226 h 27257"/>
                  <a:gd name="connsiteX3" fmla="*/ 6413 w 53998"/>
                  <a:gd name="connsiteY3" fmla="*/ 15195 h 27257"/>
                  <a:gd name="connsiteX4" fmla="*/ 26338 w 53998"/>
                  <a:gd name="connsiteY4" fmla="*/ 15195 h 27257"/>
                  <a:gd name="connsiteX5" fmla="*/ 37332 w 53998"/>
                  <a:gd name="connsiteY5" fmla="*/ 9851 h 27257"/>
                  <a:gd name="connsiteX6" fmla="*/ 43592 w 53998"/>
                  <a:gd name="connsiteY6" fmla="*/ 2064 h 27257"/>
                  <a:gd name="connsiteX7" fmla="*/ 50463 w 53998"/>
                  <a:gd name="connsiteY7" fmla="*/ 537 h 27257"/>
                  <a:gd name="connsiteX8" fmla="*/ 53975 w 53998"/>
                  <a:gd name="connsiteY8" fmla="*/ 6568 h 27257"/>
                  <a:gd name="connsiteX9" fmla="*/ 52676 w 53998"/>
                  <a:gd name="connsiteY9" fmla="*/ 9775 h 27257"/>
                  <a:gd name="connsiteX10" fmla="*/ 45348 w 53998"/>
                  <a:gd name="connsiteY10" fmla="*/ 18860 h 27257"/>
                  <a:gd name="connsiteX11" fmla="*/ 27636 w 53998"/>
                  <a:gd name="connsiteY11" fmla="*/ 27181 h 27257"/>
                  <a:gd name="connsiteX12" fmla="*/ 17254 w 53998"/>
                  <a:gd name="connsiteY12" fmla="*/ 27181 h 27257"/>
                  <a:gd name="connsiteX13" fmla="*/ 17254 w 53998"/>
                  <a:gd name="connsiteY13" fmla="*/ 27181 h 2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998" h="27257">
                    <a:moveTo>
                      <a:pt x="17254" y="27257"/>
                    </a:moveTo>
                    <a:cubicBezTo>
                      <a:pt x="13589" y="27257"/>
                      <a:pt x="9925" y="27257"/>
                      <a:pt x="6337" y="27257"/>
                    </a:cubicBezTo>
                    <a:cubicBezTo>
                      <a:pt x="2595" y="27257"/>
                      <a:pt x="0" y="24738"/>
                      <a:pt x="0" y="21226"/>
                    </a:cubicBezTo>
                    <a:cubicBezTo>
                      <a:pt x="0" y="17714"/>
                      <a:pt x="2595" y="15271"/>
                      <a:pt x="6413" y="15195"/>
                    </a:cubicBezTo>
                    <a:cubicBezTo>
                      <a:pt x="13054" y="15195"/>
                      <a:pt x="19697" y="15119"/>
                      <a:pt x="26338" y="15195"/>
                    </a:cubicBezTo>
                    <a:cubicBezTo>
                      <a:pt x="30995" y="15195"/>
                      <a:pt x="34583" y="13516"/>
                      <a:pt x="37332" y="9851"/>
                    </a:cubicBezTo>
                    <a:cubicBezTo>
                      <a:pt x="39316" y="7179"/>
                      <a:pt x="41454" y="4583"/>
                      <a:pt x="43592" y="2064"/>
                    </a:cubicBezTo>
                    <a:cubicBezTo>
                      <a:pt x="45348" y="3"/>
                      <a:pt x="48096" y="-532"/>
                      <a:pt x="50463" y="537"/>
                    </a:cubicBezTo>
                    <a:cubicBezTo>
                      <a:pt x="52753" y="1606"/>
                      <a:pt x="54203" y="3896"/>
                      <a:pt x="53975" y="6568"/>
                    </a:cubicBezTo>
                    <a:cubicBezTo>
                      <a:pt x="53898" y="7790"/>
                      <a:pt x="53440" y="8859"/>
                      <a:pt x="52676" y="9775"/>
                    </a:cubicBezTo>
                    <a:cubicBezTo>
                      <a:pt x="50234" y="12829"/>
                      <a:pt x="47867" y="15882"/>
                      <a:pt x="45348" y="18860"/>
                    </a:cubicBezTo>
                    <a:cubicBezTo>
                      <a:pt x="40691" y="24280"/>
                      <a:pt x="34736" y="27028"/>
                      <a:pt x="27636" y="27181"/>
                    </a:cubicBezTo>
                    <a:cubicBezTo>
                      <a:pt x="24201" y="27257"/>
                      <a:pt x="20689" y="27181"/>
                      <a:pt x="17254" y="27181"/>
                    </a:cubicBezTo>
                    <a:lnTo>
                      <a:pt x="17254" y="27181"/>
                    </a:lnTo>
                    <a:close/>
                  </a:path>
                </a:pathLst>
              </a:custGeom>
              <a:solidFill>
                <a:srgbClr val="FFFFFF"/>
              </a:solidFill>
              <a:ln w="7634" cap="flat">
                <a:noFill/>
                <a:prstDash val="solid"/>
                <a:miter/>
              </a:ln>
            </p:spPr>
            <p:txBody>
              <a:bodyPr rtlCol="0" anchor="ctr"/>
              <a:lstStyle/>
              <a:p>
                <a:endParaRPr lang="en-IN"/>
              </a:p>
            </p:txBody>
          </p:sp>
        </p:grpSp>
      </p:grpSp>
    </p:spTree>
    <p:extLst>
      <p:ext uri="{BB962C8B-B14F-4D97-AF65-F5344CB8AC3E}">
        <p14:creationId xmlns:p14="http://schemas.microsoft.com/office/powerpoint/2010/main" val="2890835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75000"/>
                <a:lumOff val="25000"/>
              </a:schemeClr>
            </a:gs>
            <a:gs pos="31000">
              <a:srgbClr val="121212"/>
            </a:gs>
          </a:gsLst>
          <a:lin ang="5400000" scaled="1"/>
        </a:gradFill>
        <a:effectLst/>
      </p:bgPr>
    </p:bg>
    <p:spTree>
      <p:nvGrpSpPr>
        <p:cNvPr id="1" name="">
          <a:extLst>
            <a:ext uri="{FF2B5EF4-FFF2-40B4-BE49-F238E27FC236}">
              <a16:creationId xmlns:a16="http://schemas.microsoft.com/office/drawing/2014/main" id="{8BA3055E-52CE-0544-6C36-38985039E63A}"/>
            </a:ext>
          </a:extLst>
        </p:cNvPr>
        <p:cNvGrpSpPr/>
        <p:nvPr/>
      </p:nvGrpSpPr>
      <p:grpSpPr>
        <a:xfrm>
          <a:off x="0" y="0"/>
          <a:ext cx="0" cy="0"/>
          <a:chOff x="0" y="0"/>
          <a:chExt cx="0" cy="0"/>
        </a:xfrm>
      </p:grpSpPr>
      <p:sp>
        <p:nvSpPr>
          <p:cNvPr id="94" name="Rectangle: Rounded Corners 93">
            <a:extLst>
              <a:ext uri="{FF2B5EF4-FFF2-40B4-BE49-F238E27FC236}">
                <a16:creationId xmlns:a16="http://schemas.microsoft.com/office/drawing/2014/main" id="{0D4051C1-7FB2-A540-E20A-A8EA06BC2C99}"/>
              </a:ext>
            </a:extLst>
          </p:cNvPr>
          <p:cNvSpPr/>
          <p:nvPr/>
        </p:nvSpPr>
        <p:spPr>
          <a:xfrm>
            <a:off x="1611401" y="4892040"/>
            <a:ext cx="2656859" cy="751398"/>
          </a:xfrm>
          <a:prstGeom prst="roundRect">
            <a:avLst/>
          </a:prstGeom>
          <a:solidFill>
            <a:srgbClr val="0FBE5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Top Song: Blinding Lights</a:t>
            </a:r>
          </a:p>
        </p:txBody>
      </p:sp>
      <p:sp>
        <p:nvSpPr>
          <p:cNvPr id="95" name="Rectangle: Rounded Corners 94">
            <a:extLst>
              <a:ext uri="{FF2B5EF4-FFF2-40B4-BE49-F238E27FC236}">
                <a16:creationId xmlns:a16="http://schemas.microsoft.com/office/drawing/2014/main" id="{CF5C3A4A-CDBE-4097-40C9-25379F9950AB}"/>
              </a:ext>
            </a:extLst>
          </p:cNvPr>
          <p:cNvSpPr/>
          <p:nvPr/>
        </p:nvSpPr>
        <p:spPr>
          <a:xfrm>
            <a:off x="10704212" y="192237"/>
            <a:ext cx="1363509" cy="297947"/>
          </a:xfrm>
          <a:prstGeom prst="roundRect">
            <a:avLst>
              <a:gd name="adj" fmla="val 50000"/>
            </a:avLst>
          </a:prstGeom>
          <a:solidFill>
            <a:srgbClr val="0A08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TextBox 95">
            <a:extLst>
              <a:ext uri="{FF2B5EF4-FFF2-40B4-BE49-F238E27FC236}">
                <a16:creationId xmlns:a16="http://schemas.microsoft.com/office/drawing/2014/main" id="{CCB70C2B-3EFD-0592-28F7-0CCBD4ECC81B}"/>
              </a:ext>
            </a:extLst>
          </p:cNvPr>
          <p:cNvSpPr txBox="1"/>
          <p:nvPr/>
        </p:nvSpPr>
        <p:spPr>
          <a:xfrm>
            <a:off x="10977260" y="209139"/>
            <a:ext cx="857927" cy="276999"/>
          </a:xfrm>
          <a:prstGeom prst="rect">
            <a:avLst/>
          </a:prstGeom>
          <a:noFill/>
        </p:spPr>
        <p:txBody>
          <a:bodyPr wrap="none" rtlCol="0">
            <a:spAutoFit/>
          </a:bodyPr>
          <a:lstStyle/>
          <a:p>
            <a:r>
              <a:rPr lang="en-IN" sz="1200" b="1">
                <a:solidFill>
                  <a:schemeClr val="bg1"/>
                </a:solidFill>
                <a:latin typeface="Poppins Medium" panose="00000600000000000000" pitchFamily="50" charset="0"/>
                <a:cs typeface="Poppins Medium" panose="00000600000000000000" pitchFamily="50" charset="0"/>
              </a:rPr>
              <a:t>GROUP 4</a:t>
            </a:r>
          </a:p>
        </p:txBody>
      </p:sp>
      <p:sp>
        <p:nvSpPr>
          <p:cNvPr id="97" name="Oval 96">
            <a:extLst>
              <a:ext uri="{FF2B5EF4-FFF2-40B4-BE49-F238E27FC236}">
                <a16:creationId xmlns:a16="http://schemas.microsoft.com/office/drawing/2014/main" id="{16875435-3F52-135B-D966-404FE7C6A8AB}"/>
              </a:ext>
            </a:extLst>
          </p:cNvPr>
          <p:cNvSpPr/>
          <p:nvPr/>
        </p:nvSpPr>
        <p:spPr>
          <a:xfrm>
            <a:off x="10741700" y="220124"/>
            <a:ext cx="238127" cy="238127"/>
          </a:xfrm>
          <a:prstGeom prst="ellipse">
            <a:avLst/>
          </a:prstGeom>
          <a:solidFill>
            <a:srgbClr val="55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Graphic 78">
            <a:extLst>
              <a:ext uri="{FF2B5EF4-FFF2-40B4-BE49-F238E27FC236}">
                <a16:creationId xmlns:a16="http://schemas.microsoft.com/office/drawing/2014/main" id="{6E1FF32F-8F47-2688-F147-5AB5C7B0AB25}"/>
              </a:ext>
            </a:extLst>
          </p:cNvPr>
          <p:cNvSpPr/>
          <p:nvPr/>
        </p:nvSpPr>
        <p:spPr>
          <a:xfrm>
            <a:off x="10802731" y="275164"/>
            <a:ext cx="116064" cy="12804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bg1"/>
          </a:solidFill>
          <a:ln w="6016" cap="flat">
            <a:noFill/>
            <a:prstDash val="solid"/>
            <a:miter/>
          </a:ln>
        </p:spPr>
        <p:txBody>
          <a:bodyPr rtlCol="0" anchor="ctr"/>
          <a:lstStyle/>
          <a:p>
            <a:endParaRPr lang="en-IN"/>
          </a:p>
        </p:txBody>
      </p:sp>
      <p:sp>
        <p:nvSpPr>
          <p:cNvPr id="99" name="Isosceles Triangle 98">
            <a:extLst>
              <a:ext uri="{FF2B5EF4-FFF2-40B4-BE49-F238E27FC236}">
                <a16:creationId xmlns:a16="http://schemas.microsoft.com/office/drawing/2014/main" id="{3081F027-CBE4-8326-BB47-8C461E86B3F2}"/>
              </a:ext>
            </a:extLst>
          </p:cNvPr>
          <p:cNvSpPr/>
          <p:nvPr/>
        </p:nvSpPr>
        <p:spPr>
          <a:xfrm rot="3600000">
            <a:off x="11858946" y="286368"/>
            <a:ext cx="86542" cy="746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A74CA655-69FD-4E66-8D21-72F1335019AC}"/>
              </a:ext>
            </a:extLst>
          </p:cNvPr>
          <p:cNvSpPr txBox="1"/>
          <p:nvPr/>
        </p:nvSpPr>
        <p:spPr>
          <a:xfrm>
            <a:off x="10214422" y="4708414"/>
            <a:ext cx="1408745" cy="957630"/>
          </a:xfrm>
          <a:prstGeom prst="rect">
            <a:avLst/>
          </a:prstGeom>
          <a:noFill/>
        </p:spPr>
        <p:txBody>
          <a:bodyPr wrap="square" lIns="0" tIns="0" rIns="0" bIns="0" rtlCol="0" anchor="ctr" anchorCtr="0">
            <a:noAutofit/>
          </a:bodyPr>
          <a:lstStyle/>
          <a:p>
            <a:pPr algn="ctr"/>
            <a:endParaRPr lang="en-US" sz="1400" b="1">
              <a:solidFill>
                <a:srgbClr val="1DB954"/>
              </a:solidFill>
              <a:latin typeface="Segoe UI" panose="020B0502040204020203" pitchFamily="34" charset="0"/>
              <a:cs typeface="Segoe UI" panose="020B0502040204020203" pitchFamily="34" charset="0"/>
            </a:endParaRPr>
          </a:p>
        </p:txBody>
      </p:sp>
      <p:sp>
        <p:nvSpPr>
          <p:cNvPr id="100" name="Rectangle: Rounded Corners 99">
            <a:extLst>
              <a:ext uri="{FF2B5EF4-FFF2-40B4-BE49-F238E27FC236}">
                <a16:creationId xmlns:a16="http://schemas.microsoft.com/office/drawing/2014/main" id="{2311DE6B-1645-00D6-5CC2-E83B40F0093F}"/>
              </a:ext>
            </a:extLst>
          </p:cNvPr>
          <p:cNvSpPr/>
          <p:nvPr/>
        </p:nvSpPr>
        <p:spPr>
          <a:xfrm>
            <a:off x="4514510" y="4892040"/>
            <a:ext cx="2656859" cy="751398"/>
          </a:xfrm>
          <a:prstGeom prst="roundRect">
            <a:avLst/>
          </a:prstGeom>
          <a:solidFill>
            <a:srgbClr val="0FBE5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Highly Streamed Songs</a:t>
            </a:r>
          </a:p>
        </p:txBody>
      </p:sp>
      <p:sp>
        <p:nvSpPr>
          <p:cNvPr id="101" name="Rectangle: Rounded Corners 100">
            <a:extLst>
              <a:ext uri="{FF2B5EF4-FFF2-40B4-BE49-F238E27FC236}">
                <a16:creationId xmlns:a16="http://schemas.microsoft.com/office/drawing/2014/main" id="{84804FFB-643C-4C87-75B5-24B8749C4347}"/>
              </a:ext>
            </a:extLst>
          </p:cNvPr>
          <p:cNvSpPr/>
          <p:nvPr/>
        </p:nvSpPr>
        <p:spPr>
          <a:xfrm>
            <a:off x="7417619" y="4892040"/>
            <a:ext cx="2656859" cy="751398"/>
          </a:xfrm>
          <a:prstGeom prst="roundRect">
            <a:avLst/>
          </a:prstGeom>
          <a:solidFill>
            <a:srgbClr val="0FBE5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latin typeface="Segoe UI" panose="020B0502040204020203" pitchFamily="34" charset="0"/>
                <a:cs typeface="Segoe UI" panose="020B0502040204020203" pitchFamily="34" charset="0"/>
              </a:rPr>
              <a:t>Narrow Range</a:t>
            </a:r>
          </a:p>
        </p:txBody>
      </p:sp>
      <p:pic>
        <p:nvPicPr>
          <p:cNvPr id="4" name="Picture 2">
            <a:extLst>
              <a:ext uri="{FF2B5EF4-FFF2-40B4-BE49-F238E27FC236}">
                <a16:creationId xmlns:a16="http://schemas.microsoft.com/office/drawing/2014/main" id="{6D1149C8-E289-024E-9B0D-DC226B7657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2968" y="1234440"/>
            <a:ext cx="4847682" cy="2991713"/>
          </a:xfrm>
          <a:custGeom>
            <a:avLst/>
            <a:gdLst>
              <a:gd name="connsiteX0" fmla="*/ 259140 w 5247168"/>
              <a:gd name="connsiteY0" fmla="*/ 0 h 3498112"/>
              <a:gd name="connsiteX1" fmla="*/ 4988028 w 5247168"/>
              <a:gd name="connsiteY1" fmla="*/ 0 h 3498112"/>
              <a:gd name="connsiteX2" fmla="*/ 5247168 w 5247168"/>
              <a:gd name="connsiteY2" fmla="*/ 259140 h 3498112"/>
              <a:gd name="connsiteX3" fmla="*/ 5247168 w 5247168"/>
              <a:gd name="connsiteY3" fmla="*/ 3238972 h 3498112"/>
              <a:gd name="connsiteX4" fmla="*/ 4988028 w 5247168"/>
              <a:gd name="connsiteY4" fmla="*/ 3498112 h 3498112"/>
              <a:gd name="connsiteX5" fmla="*/ 259140 w 5247168"/>
              <a:gd name="connsiteY5" fmla="*/ 3498112 h 3498112"/>
              <a:gd name="connsiteX6" fmla="*/ 0 w 5247168"/>
              <a:gd name="connsiteY6" fmla="*/ 3238972 h 3498112"/>
              <a:gd name="connsiteX7" fmla="*/ 0 w 5247168"/>
              <a:gd name="connsiteY7" fmla="*/ 259140 h 3498112"/>
              <a:gd name="connsiteX8" fmla="*/ 259140 w 5247168"/>
              <a:gd name="connsiteY8" fmla="*/ 0 h 349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47168" h="3498112">
                <a:moveTo>
                  <a:pt x="259140" y="0"/>
                </a:moveTo>
                <a:lnTo>
                  <a:pt x="4988028" y="0"/>
                </a:lnTo>
                <a:cubicBezTo>
                  <a:pt x="5131148" y="0"/>
                  <a:pt x="5247168" y="116021"/>
                  <a:pt x="5247168" y="259140"/>
                </a:cubicBezTo>
                <a:lnTo>
                  <a:pt x="5247168" y="3238972"/>
                </a:lnTo>
                <a:cubicBezTo>
                  <a:pt x="5247168" y="3382091"/>
                  <a:pt x="5131148" y="3498112"/>
                  <a:pt x="4988028" y="3498112"/>
                </a:cubicBezTo>
                <a:lnTo>
                  <a:pt x="259140" y="3498112"/>
                </a:lnTo>
                <a:cubicBezTo>
                  <a:pt x="116021" y="3498112"/>
                  <a:pt x="0" y="3382091"/>
                  <a:pt x="0" y="3238972"/>
                </a:cubicBezTo>
                <a:lnTo>
                  <a:pt x="0" y="259140"/>
                </a:lnTo>
                <a:cubicBezTo>
                  <a:pt x="0" y="116021"/>
                  <a:pt x="116021" y="0"/>
                  <a:pt x="259140" y="0"/>
                </a:cubicBezTo>
                <a:close/>
              </a:path>
            </a:pathLst>
          </a:custGeom>
          <a:extLst>
            <a:ext uri="{909E8E84-426E-40DD-AFC4-6F175D3DCCD1}">
              <a14:hiddenFill xmlns:a14="http://schemas.microsoft.com/office/drawing/2010/main">
                <a:solidFill>
                  <a:srgbClr val="FFFFFF"/>
                </a:solidFill>
              </a14:hiddenFill>
            </a:ext>
          </a:extLst>
        </p:spPr>
      </p:pic>
      <p:sp>
        <p:nvSpPr>
          <p:cNvPr id="6" name="Freeform: Shape 5">
            <a:extLst>
              <a:ext uri="{FF2B5EF4-FFF2-40B4-BE49-F238E27FC236}">
                <a16:creationId xmlns:a16="http://schemas.microsoft.com/office/drawing/2014/main" id="{D9DC0C3C-089D-B517-84C4-9996E1D5252A}"/>
              </a:ext>
            </a:extLst>
          </p:cNvPr>
          <p:cNvSpPr/>
          <p:nvPr/>
        </p:nvSpPr>
        <p:spPr>
          <a:xfrm>
            <a:off x="0" y="6150953"/>
            <a:ext cx="12191999" cy="707886"/>
          </a:xfrm>
          <a:custGeom>
            <a:avLst/>
            <a:gdLst>
              <a:gd name="connsiteX0" fmla="*/ 0 w 12192000"/>
              <a:gd name="connsiteY0" fmla="*/ 0 h 1168889"/>
              <a:gd name="connsiteX1" fmla="*/ 12192000 w 12192000"/>
              <a:gd name="connsiteY1" fmla="*/ 0 h 1168889"/>
              <a:gd name="connsiteX2" fmla="*/ 12192000 w 12192000"/>
              <a:gd name="connsiteY2" fmla="*/ 1168890 h 1168889"/>
              <a:gd name="connsiteX3" fmla="*/ 0 w 12192000"/>
              <a:gd name="connsiteY3" fmla="*/ 1168890 h 1168889"/>
              <a:gd name="connsiteX4" fmla="*/ 0 w 12192000"/>
              <a:gd name="connsiteY4" fmla="*/ 0 h 1168889"/>
              <a:gd name="connsiteX5" fmla="*/ 0 w 12192000"/>
              <a:gd name="connsiteY5" fmla="*/ 0 h 11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168889">
                <a:moveTo>
                  <a:pt x="0" y="0"/>
                </a:moveTo>
                <a:lnTo>
                  <a:pt x="12192000" y="0"/>
                </a:lnTo>
                <a:lnTo>
                  <a:pt x="12192000" y="1168890"/>
                </a:lnTo>
                <a:lnTo>
                  <a:pt x="0" y="1168890"/>
                </a:lnTo>
                <a:lnTo>
                  <a:pt x="0" y="0"/>
                </a:lnTo>
                <a:lnTo>
                  <a:pt x="0" y="0"/>
                </a:lnTo>
                <a:close/>
              </a:path>
            </a:pathLst>
          </a:cu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11" name="Rectangle: Rounded Corners 10">
            <a:extLst>
              <a:ext uri="{FF2B5EF4-FFF2-40B4-BE49-F238E27FC236}">
                <a16:creationId xmlns:a16="http://schemas.microsoft.com/office/drawing/2014/main" id="{3095CC01-F866-831E-3BD1-6D851E99E602}"/>
              </a:ext>
            </a:extLst>
          </p:cNvPr>
          <p:cNvSpPr/>
          <p:nvPr/>
        </p:nvSpPr>
        <p:spPr>
          <a:xfrm>
            <a:off x="11153040" y="6400799"/>
            <a:ext cx="682147" cy="556179"/>
          </a:xfrm>
          <a:prstGeom prst="roundRect">
            <a:avLst/>
          </a:prstGeom>
          <a:solidFill>
            <a:srgbClr val="0FBE5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C471A796-DC8C-DA6B-31B5-FF5DD4706D6C}"/>
              </a:ext>
            </a:extLst>
          </p:cNvPr>
          <p:cNvGrpSpPr/>
          <p:nvPr/>
        </p:nvGrpSpPr>
        <p:grpSpPr>
          <a:xfrm>
            <a:off x="124279" y="202273"/>
            <a:ext cx="297947" cy="297947"/>
            <a:chOff x="8892506" y="664914"/>
            <a:chExt cx="209401" cy="209401"/>
          </a:xfrm>
        </p:grpSpPr>
        <p:sp>
          <p:nvSpPr>
            <p:cNvPr id="19" name="Oval 18">
              <a:hlinkClick r:id="" action="ppaction://hlinkshowjump?jump=previousslide"/>
              <a:extLst>
                <a:ext uri="{FF2B5EF4-FFF2-40B4-BE49-F238E27FC236}">
                  <a16:creationId xmlns:a16="http://schemas.microsoft.com/office/drawing/2014/main" id="{36C21AA8-C0DC-C3AE-60C1-5025DC8D0010}"/>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Graphic 63" descr="Caret Left with solid fill">
              <a:hlinkClick r:id="" action="ppaction://hlinkshowjump?jump=previousslide"/>
              <a:extLst>
                <a:ext uri="{FF2B5EF4-FFF2-40B4-BE49-F238E27FC236}">
                  <a16:creationId xmlns:a16="http://schemas.microsoft.com/office/drawing/2014/main" id="{9949ECED-2C47-AECB-8791-D3E11C80B686}"/>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24" name="Group 23">
            <a:extLst>
              <a:ext uri="{FF2B5EF4-FFF2-40B4-BE49-F238E27FC236}">
                <a16:creationId xmlns:a16="http://schemas.microsoft.com/office/drawing/2014/main" id="{0C786616-7C91-E8F3-0DA8-69ED69CD9FED}"/>
              </a:ext>
            </a:extLst>
          </p:cNvPr>
          <p:cNvGrpSpPr/>
          <p:nvPr/>
        </p:nvGrpSpPr>
        <p:grpSpPr>
          <a:xfrm flipH="1">
            <a:off x="532169" y="202273"/>
            <a:ext cx="297947" cy="297947"/>
            <a:chOff x="8892506" y="664914"/>
            <a:chExt cx="209401" cy="209401"/>
          </a:xfrm>
        </p:grpSpPr>
        <p:sp>
          <p:nvSpPr>
            <p:cNvPr id="25" name="Oval 24">
              <a:hlinkClick r:id="" action="ppaction://hlinkshowjump?jump=nextslide"/>
              <a:extLst>
                <a:ext uri="{FF2B5EF4-FFF2-40B4-BE49-F238E27FC236}">
                  <a16:creationId xmlns:a16="http://schemas.microsoft.com/office/drawing/2014/main" id="{7BBEC33B-FB2F-697C-4E77-C70BB5155A97}"/>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Graphic 63" descr="Caret Left with solid fill">
              <a:hlinkClick r:id="" action="ppaction://hlinkshowjump?jump=nextslide"/>
              <a:extLst>
                <a:ext uri="{FF2B5EF4-FFF2-40B4-BE49-F238E27FC236}">
                  <a16:creationId xmlns:a16="http://schemas.microsoft.com/office/drawing/2014/main" id="{B3AE3CB7-2DFA-AD77-DE85-6165C263AE60}"/>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sp>
        <p:nvSpPr>
          <p:cNvPr id="32" name="Slide Number Placeholder 4">
            <a:extLst>
              <a:ext uri="{FF2B5EF4-FFF2-40B4-BE49-F238E27FC236}">
                <a16:creationId xmlns:a16="http://schemas.microsoft.com/office/drawing/2014/main" id="{06C49DA3-E877-82E5-00C4-FE5B66C6DC04}"/>
              </a:ext>
            </a:extLst>
          </p:cNvPr>
          <p:cNvSpPr txBox="1">
            <a:spLocks/>
          </p:cNvSpPr>
          <p:nvPr/>
        </p:nvSpPr>
        <p:spPr>
          <a:xfrm>
            <a:off x="11153040" y="6496325"/>
            <a:ext cx="587058" cy="365125"/>
          </a:xfrm>
          <a:custGeom>
            <a:avLst/>
            <a:gdLst>
              <a:gd name="connsiteX0" fmla="*/ 762059 w 1524118"/>
              <a:gd name="connsiteY0" fmla="*/ 0 h 1524118"/>
              <a:gd name="connsiteX1" fmla="*/ 1524118 w 1524118"/>
              <a:gd name="connsiteY1" fmla="*/ 762059 h 1524118"/>
              <a:gd name="connsiteX2" fmla="*/ 762059 w 1524118"/>
              <a:gd name="connsiteY2" fmla="*/ 1524118 h 1524118"/>
              <a:gd name="connsiteX3" fmla="*/ 0 w 1524118"/>
              <a:gd name="connsiteY3" fmla="*/ 762059 h 1524118"/>
              <a:gd name="connsiteX4" fmla="*/ 762059 w 1524118"/>
              <a:gd name="connsiteY4" fmla="*/ 0 h 1524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118" h="1524118">
                <a:moveTo>
                  <a:pt x="762059" y="0"/>
                </a:moveTo>
                <a:cubicBezTo>
                  <a:pt x="1182933" y="0"/>
                  <a:pt x="1524118" y="341185"/>
                  <a:pt x="1524118" y="762059"/>
                </a:cubicBezTo>
                <a:cubicBezTo>
                  <a:pt x="1524118" y="1182933"/>
                  <a:pt x="1182933" y="1524118"/>
                  <a:pt x="762059" y="1524118"/>
                </a:cubicBezTo>
                <a:cubicBezTo>
                  <a:pt x="341185" y="1524118"/>
                  <a:pt x="0" y="1182933"/>
                  <a:pt x="0" y="762059"/>
                </a:cubicBezTo>
                <a:cubicBezTo>
                  <a:pt x="0" y="341185"/>
                  <a:pt x="341185" y="0"/>
                  <a:pt x="762059" y="0"/>
                </a:cubicBezTo>
                <a:close/>
              </a:path>
            </a:pathLst>
          </a:custGeom>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b="1">
                <a:solidFill>
                  <a:schemeClr val="bg1"/>
                </a:solidFill>
              </a:rPr>
              <a:t>7</a:t>
            </a:r>
          </a:p>
        </p:txBody>
      </p:sp>
      <p:sp>
        <p:nvSpPr>
          <p:cNvPr id="34" name="TextBox 33">
            <a:extLst>
              <a:ext uri="{FF2B5EF4-FFF2-40B4-BE49-F238E27FC236}">
                <a16:creationId xmlns:a16="http://schemas.microsoft.com/office/drawing/2014/main" id="{E6419EBC-82D9-5E04-5FD5-192590789834}"/>
              </a:ext>
            </a:extLst>
          </p:cNvPr>
          <p:cNvSpPr txBox="1"/>
          <p:nvPr/>
        </p:nvSpPr>
        <p:spPr>
          <a:xfrm>
            <a:off x="343942" y="486138"/>
            <a:ext cx="3842719" cy="707886"/>
          </a:xfrm>
          <a:prstGeom prst="rect">
            <a:avLst/>
          </a:prstGeom>
          <a:noFill/>
        </p:spPr>
        <p:txBody>
          <a:bodyPr wrap="square" rtlCol="0">
            <a:spAutoFit/>
          </a:bodyPr>
          <a:lstStyle/>
          <a:p>
            <a:r>
              <a:rPr lang="en-IN" sz="4000">
                <a:solidFill>
                  <a:srgbClr val="0FBE5D"/>
                </a:solidFill>
                <a:latin typeface="Poppins Medium" panose="00000600000000000000" pitchFamily="50" charset="0"/>
                <a:cs typeface="Poppins Medium" panose="00000600000000000000" pitchFamily="50" charset="0"/>
              </a:rPr>
              <a:t>Visualisation</a:t>
            </a:r>
            <a:endParaRPr lang="en-US" sz="4000" b="1">
              <a:solidFill>
                <a:schemeClr val="bg1"/>
              </a:solidFill>
              <a:latin typeface="Segoe UI" panose="020B0502040204020203" pitchFamily="34" charset="0"/>
              <a:cs typeface="Segoe UI" panose="020B0502040204020203" pitchFamily="34" charset="0"/>
            </a:endParaRPr>
          </a:p>
        </p:txBody>
      </p:sp>
      <p:grpSp>
        <p:nvGrpSpPr>
          <p:cNvPr id="35" name="Group 34">
            <a:extLst>
              <a:ext uri="{FF2B5EF4-FFF2-40B4-BE49-F238E27FC236}">
                <a16:creationId xmlns:a16="http://schemas.microsoft.com/office/drawing/2014/main" id="{615F7ECB-2BD7-77D7-576B-6BF55E7F24B0}"/>
              </a:ext>
            </a:extLst>
          </p:cNvPr>
          <p:cNvGrpSpPr/>
          <p:nvPr/>
        </p:nvGrpSpPr>
        <p:grpSpPr>
          <a:xfrm>
            <a:off x="3963890" y="6280194"/>
            <a:ext cx="3614889" cy="518226"/>
            <a:chOff x="5032676" y="4451648"/>
            <a:chExt cx="5086942" cy="729257"/>
          </a:xfrm>
        </p:grpSpPr>
        <p:sp>
          <p:nvSpPr>
            <p:cNvPr id="36" name="TextBox 35">
              <a:extLst>
                <a:ext uri="{FF2B5EF4-FFF2-40B4-BE49-F238E27FC236}">
                  <a16:creationId xmlns:a16="http://schemas.microsoft.com/office/drawing/2014/main" id="{883DFF7D-8D64-5D5A-9753-1F0B8BBB2C45}"/>
                </a:ext>
              </a:extLst>
            </p:cNvPr>
            <p:cNvSpPr txBox="1"/>
            <p:nvPr/>
          </p:nvSpPr>
          <p:spPr>
            <a:xfrm>
              <a:off x="5032676" y="4934684"/>
              <a:ext cx="441146" cy="246221"/>
            </a:xfrm>
            <a:prstGeom prst="rect">
              <a:avLst/>
            </a:prstGeom>
            <a:noFill/>
          </p:spPr>
          <p:txBody>
            <a:bodyPr wrap="none" rtlCol="0">
              <a:spAutoFit/>
            </a:bodyPr>
            <a:lstStyle/>
            <a:p>
              <a:pPr algn="l"/>
              <a:r>
                <a:rPr lang="en-IN" sz="1000" spc="0" baseline="0">
                  <a:ln/>
                  <a:solidFill>
                    <a:srgbClr val="A3A3A3"/>
                  </a:solidFill>
                  <a:latin typeface="Poppins-Regular"/>
                  <a:cs typeface="Poppins-Regular"/>
                  <a:sym typeface="Poppins-Regular"/>
                  <a:rtl val="0"/>
                </a:rPr>
                <a:t>0:23</a:t>
              </a:r>
            </a:p>
          </p:txBody>
        </p:sp>
        <p:sp>
          <p:nvSpPr>
            <p:cNvPr id="37" name="TextBox 36">
              <a:extLst>
                <a:ext uri="{FF2B5EF4-FFF2-40B4-BE49-F238E27FC236}">
                  <a16:creationId xmlns:a16="http://schemas.microsoft.com/office/drawing/2014/main" id="{480346D3-18AC-D24C-C9CE-CA99942C427D}"/>
                </a:ext>
              </a:extLst>
            </p:cNvPr>
            <p:cNvSpPr txBox="1"/>
            <p:nvPr/>
          </p:nvSpPr>
          <p:spPr>
            <a:xfrm>
              <a:off x="9607939" y="4934684"/>
              <a:ext cx="511679" cy="246221"/>
            </a:xfrm>
            <a:prstGeom prst="rect">
              <a:avLst/>
            </a:prstGeom>
            <a:noFill/>
          </p:spPr>
          <p:txBody>
            <a:bodyPr wrap="none" rtlCol="0">
              <a:spAutoFit/>
            </a:bodyPr>
            <a:lstStyle/>
            <a:p>
              <a:pPr algn="l"/>
              <a:r>
                <a:rPr lang="en-IN" sz="1000" spc="0" baseline="0">
                  <a:ln/>
                  <a:solidFill>
                    <a:srgbClr val="A3A3A3"/>
                  </a:solidFill>
                  <a:latin typeface="Poppins-Regular"/>
                  <a:cs typeface="Poppins-Regular"/>
                  <a:sym typeface="Poppins-Regular"/>
                  <a:rtl val="0"/>
                </a:rPr>
                <a:t>-3:25</a:t>
              </a:r>
            </a:p>
          </p:txBody>
        </p:sp>
        <p:grpSp>
          <p:nvGrpSpPr>
            <p:cNvPr id="38" name="Graphic 22">
              <a:extLst>
                <a:ext uri="{FF2B5EF4-FFF2-40B4-BE49-F238E27FC236}">
                  <a16:creationId xmlns:a16="http://schemas.microsoft.com/office/drawing/2014/main" id="{5217734F-EBA6-682F-9A5A-C5E4E27AE6FE}"/>
                </a:ext>
              </a:extLst>
            </p:cNvPr>
            <p:cNvGrpSpPr/>
            <p:nvPr/>
          </p:nvGrpSpPr>
          <p:grpSpPr>
            <a:xfrm>
              <a:off x="5564212" y="5075069"/>
              <a:ext cx="4007480" cy="7634"/>
              <a:chOff x="4300409" y="6565987"/>
              <a:chExt cx="4007480" cy="7634"/>
            </a:xfrm>
          </p:grpSpPr>
          <p:sp>
            <p:nvSpPr>
              <p:cNvPr id="106" name="Freeform: Shape 105">
                <a:extLst>
                  <a:ext uri="{FF2B5EF4-FFF2-40B4-BE49-F238E27FC236}">
                    <a16:creationId xmlns:a16="http://schemas.microsoft.com/office/drawing/2014/main" id="{21DE1D88-BF37-8AE6-9F6C-FD9240426487}"/>
                  </a:ext>
                </a:extLst>
              </p:cNvPr>
              <p:cNvSpPr/>
              <p:nvPr/>
            </p:nvSpPr>
            <p:spPr>
              <a:xfrm>
                <a:off x="4300409" y="6565987"/>
                <a:ext cx="4007480" cy="7634"/>
              </a:xfrm>
              <a:custGeom>
                <a:avLst/>
                <a:gdLst>
                  <a:gd name="connsiteX0" fmla="*/ 0 w 4007480"/>
                  <a:gd name="connsiteY0" fmla="*/ 0 h 7634"/>
                  <a:gd name="connsiteX1" fmla="*/ 4007481 w 4007480"/>
                  <a:gd name="connsiteY1" fmla="*/ 0 h 7634"/>
                </a:gdLst>
                <a:ahLst/>
                <a:cxnLst>
                  <a:cxn ang="0">
                    <a:pos x="connsiteX0" y="connsiteY0"/>
                  </a:cxn>
                  <a:cxn ang="0">
                    <a:pos x="connsiteX1" y="connsiteY1"/>
                  </a:cxn>
                </a:cxnLst>
                <a:rect l="l" t="t" r="r" b="b"/>
                <a:pathLst>
                  <a:path w="4007480" h="7634">
                    <a:moveTo>
                      <a:pt x="0" y="0"/>
                    </a:moveTo>
                    <a:lnTo>
                      <a:pt x="4007481" y="0"/>
                    </a:lnTo>
                  </a:path>
                </a:pathLst>
              </a:custGeom>
              <a:ln w="22903" cap="rnd">
                <a:solidFill>
                  <a:srgbClr val="A3A3A3"/>
                </a:solidFill>
                <a:prstDash val="solid"/>
                <a:round/>
              </a:ln>
            </p:spPr>
            <p:txBody>
              <a:bodyPr rtlCol="0" anchor="ctr"/>
              <a:lstStyle/>
              <a:p>
                <a:endParaRPr lang="en-IN"/>
              </a:p>
            </p:txBody>
          </p:sp>
          <p:sp>
            <p:nvSpPr>
              <p:cNvPr id="107" name="Freeform: Shape 106">
                <a:extLst>
                  <a:ext uri="{FF2B5EF4-FFF2-40B4-BE49-F238E27FC236}">
                    <a16:creationId xmlns:a16="http://schemas.microsoft.com/office/drawing/2014/main" id="{63780003-F84F-4029-AA18-54DDEAAD6C0B}"/>
                  </a:ext>
                </a:extLst>
              </p:cNvPr>
              <p:cNvSpPr/>
              <p:nvPr/>
            </p:nvSpPr>
            <p:spPr>
              <a:xfrm>
                <a:off x="4300409" y="6565987"/>
                <a:ext cx="324992" cy="7634"/>
              </a:xfrm>
              <a:custGeom>
                <a:avLst/>
                <a:gdLst>
                  <a:gd name="connsiteX0" fmla="*/ 0 w 324992"/>
                  <a:gd name="connsiteY0" fmla="*/ 0 h 7634"/>
                  <a:gd name="connsiteX1" fmla="*/ 324993 w 324992"/>
                  <a:gd name="connsiteY1" fmla="*/ 0 h 7634"/>
                </a:gdLst>
                <a:ahLst/>
                <a:cxnLst>
                  <a:cxn ang="0">
                    <a:pos x="connsiteX0" y="connsiteY0"/>
                  </a:cxn>
                  <a:cxn ang="0">
                    <a:pos x="connsiteX1" y="connsiteY1"/>
                  </a:cxn>
                </a:cxnLst>
                <a:rect l="l" t="t" r="r" b="b"/>
                <a:pathLst>
                  <a:path w="324992" h="7634">
                    <a:moveTo>
                      <a:pt x="0" y="0"/>
                    </a:moveTo>
                    <a:lnTo>
                      <a:pt x="324993" y="0"/>
                    </a:lnTo>
                  </a:path>
                </a:pathLst>
              </a:custGeom>
              <a:ln w="22903" cap="rnd">
                <a:solidFill>
                  <a:srgbClr val="FFFFFF"/>
                </a:solidFill>
                <a:prstDash val="solid"/>
                <a:round/>
              </a:ln>
            </p:spPr>
            <p:txBody>
              <a:bodyPr rtlCol="0" anchor="ctr"/>
              <a:lstStyle/>
              <a:p>
                <a:endParaRPr lang="en-IN"/>
              </a:p>
            </p:txBody>
          </p:sp>
        </p:grpSp>
        <p:grpSp>
          <p:nvGrpSpPr>
            <p:cNvPr id="39" name="Graphic 22">
              <a:extLst>
                <a:ext uri="{FF2B5EF4-FFF2-40B4-BE49-F238E27FC236}">
                  <a16:creationId xmlns:a16="http://schemas.microsoft.com/office/drawing/2014/main" id="{FF9AE5C9-A558-F0D6-E945-74BA84B459DF}"/>
                </a:ext>
              </a:extLst>
            </p:cNvPr>
            <p:cNvGrpSpPr/>
            <p:nvPr/>
          </p:nvGrpSpPr>
          <p:grpSpPr>
            <a:xfrm>
              <a:off x="7104255" y="4451648"/>
              <a:ext cx="1010457" cy="347287"/>
              <a:chOff x="5985836" y="6055175"/>
              <a:chExt cx="682813" cy="234678"/>
            </a:xfrm>
          </p:grpSpPr>
          <p:grpSp>
            <p:nvGrpSpPr>
              <p:cNvPr id="87" name="Graphic 22">
                <a:extLst>
                  <a:ext uri="{FF2B5EF4-FFF2-40B4-BE49-F238E27FC236}">
                    <a16:creationId xmlns:a16="http://schemas.microsoft.com/office/drawing/2014/main" id="{D3C2AE50-8F09-8375-AA66-DD4AC5300B0E}"/>
                  </a:ext>
                </a:extLst>
              </p:cNvPr>
              <p:cNvGrpSpPr/>
              <p:nvPr/>
            </p:nvGrpSpPr>
            <p:grpSpPr>
              <a:xfrm>
                <a:off x="6209903" y="6055175"/>
                <a:ext cx="234678" cy="234678"/>
                <a:chOff x="6209903" y="6055175"/>
                <a:chExt cx="234678" cy="234678"/>
              </a:xfrm>
            </p:grpSpPr>
            <p:sp>
              <p:nvSpPr>
                <p:cNvPr id="102" name="Freeform: Shape 101">
                  <a:extLst>
                    <a:ext uri="{FF2B5EF4-FFF2-40B4-BE49-F238E27FC236}">
                      <a16:creationId xmlns:a16="http://schemas.microsoft.com/office/drawing/2014/main" id="{B6942E7E-22A5-2A72-66CE-85EEFDF44A09}"/>
                    </a:ext>
                  </a:extLst>
                </p:cNvPr>
                <p:cNvSpPr/>
                <p:nvPr/>
              </p:nvSpPr>
              <p:spPr>
                <a:xfrm>
                  <a:off x="6209903" y="6055175"/>
                  <a:ext cx="234678" cy="234678"/>
                </a:xfrm>
                <a:custGeom>
                  <a:avLst/>
                  <a:gdLst>
                    <a:gd name="connsiteX0" fmla="*/ 234679 w 234678"/>
                    <a:gd name="connsiteY0" fmla="*/ 117339 h 234678"/>
                    <a:gd name="connsiteX1" fmla="*/ 117339 w 234678"/>
                    <a:gd name="connsiteY1" fmla="*/ 234679 h 234678"/>
                    <a:gd name="connsiteX2" fmla="*/ 0 w 234678"/>
                    <a:gd name="connsiteY2" fmla="*/ 117339 h 234678"/>
                    <a:gd name="connsiteX3" fmla="*/ 117339 w 234678"/>
                    <a:gd name="connsiteY3" fmla="*/ 0 h 234678"/>
                    <a:gd name="connsiteX4" fmla="*/ 234679 w 234678"/>
                    <a:gd name="connsiteY4" fmla="*/ 117339 h 234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678" h="234678">
                      <a:moveTo>
                        <a:pt x="234679" y="117339"/>
                      </a:moveTo>
                      <a:cubicBezTo>
                        <a:pt x="234679" y="182144"/>
                        <a:pt x="182144" y="234679"/>
                        <a:pt x="117339" y="234679"/>
                      </a:cubicBezTo>
                      <a:cubicBezTo>
                        <a:pt x="52535" y="234679"/>
                        <a:pt x="0" y="182144"/>
                        <a:pt x="0" y="117339"/>
                      </a:cubicBezTo>
                      <a:cubicBezTo>
                        <a:pt x="0" y="52535"/>
                        <a:pt x="52535" y="0"/>
                        <a:pt x="117339" y="0"/>
                      </a:cubicBezTo>
                      <a:cubicBezTo>
                        <a:pt x="182144" y="0"/>
                        <a:pt x="234679" y="52535"/>
                        <a:pt x="234679" y="117339"/>
                      </a:cubicBezTo>
                      <a:close/>
                    </a:path>
                  </a:pathLst>
                </a:custGeom>
                <a:solidFill>
                  <a:srgbClr val="FFFFFF"/>
                </a:solidFill>
                <a:ln w="7634" cap="flat">
                  <a:noFill/>
                  <a:prstDash val="solid"/>
                  <a:miter/>
                </a:ln>
              </p:spPr>
              <p:txBody>
                <a:bodyPr rtlCol="0" anchor="ctr"/>
                <a:lstStyle/>
                <a:p>
                  <a:endParaRPr lang="en-IN"/>
                </a:p>
              </p:txBody>
            </p:sp>
            <p:grpSp>
              <p:nvGrpSpPr>
                <p:cNvPr id="103" name="Graphic 22">
                  <a:extLst>
                    <a:ext uri="{FF2B5EF4-FFF2-40B4-BE49-F238E27FC236}">
                      <a16:creationId xmlns:a16="http://schemas.microsoft.com/office/drawing/2014/main" id="{8959E24E-9140-ECBD-4F20-0026F577C54A}"/>
                    </a:ext>
                  </a:extLst>
                </p:cNvPr>
                <p:cNvGrpSpPr/>
                <p:nvPr/>
              </p:nvGrpSpPr>
              <p:grpSpPr>
                <a:xfrm>
                  <a:off x="6289224" y="6120601"/>
                  <a:ext cx="76037" cy="103750"/>
                  <a:chOff x="6289224" y="6120601"/>
                  <a:chExt cx="76037" cy="103750"/>
                </a:xfrm>
                <a:solidFill>
                  <a:srgbClr val="000000"/>
                </a:solidFill>
              </p:grpSpPr>
              <p:sp>
                <p:nvSpPr>
                  <p:cNvPr id="104" name="Freeform: Shape 103">
                    <a:extLst>
                      <a:ext uri="{FF2B5EF4-FFF2-40B4-BE49-F238E27FC236}">
                        <a16:creationId xmlns:a16="http://schemas.microsoft.com/office/drawing/2014/main" id="{B2B6487D-93D1-036E-33AE-7492DA3458CB}"/>
                      </a:ext>
                    </a:extLst>
                  </p:cNvPr>
                  <p:cNvSpPr/>
                  <p:nvPr/>
                </p:nvSpPr>
                <p:spPr>
                  <a:xfrm>
                    <a:off x="6289224" y="6120601"/>
                    <a:ext cx="25345" cy="103750"/>
                  </a:xfrm>
                  <a:custGeom>
                    <a:avLst/>
                    <a:gdLst>
                      <a:gd name="connsiteX0" fmla="*/ 0 w 25345"/>
                      <a:gd name="connsiteY0" fmla="*/ 0 h 103750"/>
                      <a:gd name="connsiteX1" fmla="*/ 25346 w 25345"/>
                      <a:gd name="connsiteY1" fmla="*/ 0 h 103750"/>
                      <a:gd name="connsiteX2" fmla="*/ 25346 w 25345"/>
                      <a:gd name="connsiteY2" fmla="*/ 103750 h 103750"/>
                      <a:gd name="connsiteX3" fmla="*/ 0 w 25345"/>
                      <a:gd name="connsiteY3" fmla="*/ 103750 h 103750"/>
                    </a:gdLst>
                    <a:ahLst/>
                    <a:cxnLst>
                      <a:cxn ang="0">
                        <a:pos x="connsiteX0" y="connsiteY0"/>
                      </a:cxn>
                      <a:cxn ang="0">
                        <a:pos x="connsiteX1" y="connsiteY1"/>
                      </a:cxn>
                      <a:cxn ang="0">
                        <a:pos x="connsiteX2" y="connsiteY2"/>
                      </a:cxn>
                      <a:cxn ang="0">
                        <a:pos x="connsiteX3" y="connsiteY3"/>
                      </a:cxn>
                    </a:cxnLst>
                    <a:rect l="l" t="t" r="r" b="b"/>
                    <a:pathLst>
                      <a:path w="25345" h="103750">
                        <a:moveTo>
                          <a:pt x="0" y="0"/>
                        </a:moveTo>
                        <a:lnTo>
                          <a:pt x="25346" y="0"/>
                        </a:lnTo>
                        <a:lnTo>
                          <a:pt x="25346" y="103750"/>
                        </a:lnTo>
                        <a:lnTo>
                          <a:pt x="0" y="103750"/>
                        </a:lnTo>
                        <a:close/>
                      </a:path>
                    </a:pathLst>
                  </a:custGeom>
                  <a:solidFill>
                    <a:srgbClr val="000000"/>
                  </a:solidFill>
                  <a:ln w="7634"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B0AE1C48-742B-94C0-7536-801A1E69EF9D}"/>
                      </a:ext>
                    </a:extLst>
                  </p:cNvPr>
                  <p:cNvSpPr/>
                  <p:nvPr/>
                </p:nvSpPr>
                <p:spPr>
                  <a:xfrm>
                    <a:off x="6339916" y="6120601"/>
                    <a:ext cx="25345" cy="103750"/>
                  </a:xfrm>
                  <a:custGeom>
                    <a:avLst/>
                    <a:gdLst>
                      <a:gd name="connsiteX0" fmla="*/ 0 w 25345"/>
                      <a:gd name="connsiteY0" fmla="*/ 0 h 103750"/>
                      <a:gd name="connsiteX1" fmla="*/ 25346 w 25345"/>
                      <a:gd name="connsiteY1" fmla="*/ 0 h 103750"/>
                      <a:gd name="connsiteX2" fmla="*/ 25346 w 25345"/>
                      <a:gd name="connsiteY2" fmla="*/ 103750 h 103750"/>
                      <a:gd name="connsiteX3" fmla="*/ 0 w 25345"/>
                      <a:gd name="connsiteY3" fmla="*/ 103750 h 103750"/>
                    </a:gdLst>
                    <a:ahLst/>
                    <a:cxnLst>
                      <a:cxn ang="0">
                        <a:pos x="connsiteX0" y="connsiteY0"/>
                      </a:cxn>
                      <a:cxn ang="0">
                        <a:pos x="connsiteX1" y="connsiteY1"/>
                      </a:cxn>
                      <a:cxn ang="0">
                        <a:pos x="connsiteX2" y="connsiteY2"/>
                      </a:cxn>
                      <a:cxn ang="0">
                        <a:pos x="connsiteX3" y="connsiteY3"/>
                      </a:cxn>
                    </a:cxnLst>
                    <a:rect l="l" t="t" r="r" b="b"/>
                    <a:pathLst>
                      <a:path w="25345" h="103750">
                        <a:moveTo>
                          <a:pt x="0" y="0"/>
                        </a:moveTo>
                        <a:lnTo>
                          <a:pt x="25346" y="0"/>
                        </a:lnTo>
                        <a:lnTo>
                          <a:pt x="25346" y="103750"/>
                        </a:lnTo>
                        <a:lnTo>
                          <a:pt x="0" y="103750"/>
                        </a:lnTo>
                        <a:close/>
                      </a:path>
                    </a:pathLst>
                  </a:custGeom>
                  <a:solidFill>
                    <a:srgbClr val="000000"/>
                  </a:solidFill>
                  <a:ln w="7634" cap="flat">
                    <a:noFill/>
                    <a:prstDash val="solid"/>
                    <a:miter/>
                  </a:ln>
                </p:spPr>
                <p:txBody>
                  <a:bodyPr rtlCol="0" anchor="ctr"/>
                  <a:lstStyle/>
                  <a:p>
                    <a:endParaRPr lang="en-IN"/>
                  </a:p>
                </p:txBody>
              </p:sp>
            </p:grpSp>
          </p:grpSp>
          <p:grpSp>
            <p:nvGrpSpPr>
              <p:cNvPr id="88" name="Graphic 22">
                <a:extLst>
                  <a:ext uri="{FF2B5EF4-FFF2-40B4-BE49-F238E27FC236}">
                    <a16:creationId xmlns:a16="http://schemas.microsoft.com/office/drawing/2014/main" id="{37E5DB74-2441-A0DB-992F-08942677374F}"/>
                  </a:ext>
                </a:extLst>
              </p:cNvPr>
              <p:cNvGrpSpPr/>
              <p:nvPr/>
            </p:nvGrpSpPr>
            <p:grpSpPr>
              <a:xfrm>
                <a:off x="6565205" y="6114036"/>
                <a:ext cx="103444" cy="111613"/>
                <a:chOff x="6565205" y="6114036"/>
                <a:chExt cx="103444" cy="111613"/>
              </a:xfrm>
              <a:solidFill>
                <a:srgbClr val="FFFFFF"/>
              </a:solidFill>
            </p:grpSpPr>
            <p:sp>
              <p:nvSpPr>
                <p:cNvPr id="92" name="Freeform: Shape 91">
                  <a:extLst>
                    <a:ext uri="{FF2B5EF4-FFF2-40B4-BE49-F238E27FC236}">
                      <a16:creationId xmlns:a16="http://schemas.microsoft.com/office/drawing/2014/main" id="{0E36E965-ADF0-899E-7230-81CA163F1F23}"/>
                    </a:ext>
                  </a:extLst>
                </p:cNvPr>
                <p:cNvSpPr/>
                <p:nvPr/>
              </p:nvSpPr>
              <p:spPr>
                <a:xfrm>
                  <a:off x="6565205" y="6114036"/>
                  <a:ext cx="96650" cy="111613"/>
                </a:xfrm>
                <a:custGeom>
                  <a:avLst/>
                  <a:gdLst>
                    <a:gd name="connsiteX0" fmla="*/ 96650 w 96650"/>
                    <a:gd name="connsiteY0" fmla="*/ 55807 h 111613"/>
                    <a:gd name="connsiteX1" fmla="*/ 0 w 96650"/>
                    <a:gd name="connsiteY1" fmla="*/ 0 h 111613"/>
                    <a:gd name="connsiteX2" fmla="*/ 0 w 96650"/>
                    <a:gd name="connsiteY2" fmla="*/ 111614 h 111613"/>
                    <a:gd name="connsiteX3" fmla="*/ 96650 w 96650"/>
                    <a:gd name="connsiteY3" fmla="*/ 55807 h 111613"/>
                  </a:gdLst>
                  <a:ahLst/>
                  <a:cxnLst>
                    <a:cxn ang="0">
                      <a:pos x="connsiteX0" y="connsiteY0"/>
                    </a:cxn>
                    <a:cxn ang="0">
                      <a:pos x="connsiteX1" y="connsiteY1"/>
                    </a:cxn>
                    <a:cxn ang="0">
                      <a:pos x="connsiteX2" y="connsiteY2"/>
                    </a:cxn>
                    <a:cxn ang="0">
                      <a:pos x="connsiteX3" y="connsiteY3"/>
                    </a:cxn>
                  </a:cxnLst>
                  <a:rect l="l" t="t" r="r" b="b"/>
                  <a:pathLst>
                    <a:path w="96650" h="111613">
                      <a:moveTo>
                        <a:pt x="96650" y="55807"/>
                      </a:moveTo>
                      <a:lnTo>
                        <a:pt x="0" y="0"/>
                      </a:lnTo>
                      <a:lnTo>
                        <a:pt x="0" y="111614"/>
                      </a:lnTo>
                      <a:lnTo>
                        <a:pt x="96650" y="55807"/>
                      </a:lnTo>
                      <a:close/>
                    </a:path>
                  </a:pathLst>
                </a:custGeom>
                <a:solidFill>
                  <a:srgbClr val="FFFFFF"/>
                </a:solidFill>
                <a:ln w="7634"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093484B9-C2BA-F001-C9EA-B4709A70329E}"/>
                    </a:ext>
                  </a:extLst>
                </p:cNvPr>
                <p:cNvSpPr/>
                <p:nvPr/>
              </p:nvSpPr>
              <p:spPr>
                <a:xfrm>
                  <a:off x="6655060" y="6114036"/>
                  <a:ext cx="13589" cy="111613"/>
                </a:xfrm>
                <a:custGeom>
                  <a:avLst/>
                  <a:gdLst>
                    <a:gd name="connsiteX0" fmla="*/ 0 w 13589"/>
                    <a:gd name="connsiteY0" fmla="*/ 0 h 111613"/>
                    <a:gd name="connsiteX1" fmla="*/ 13589 w 13589"/>
                    <a:gd name="connsiteY1" fmla="*/ 0 h 111613"/>
                    <a:gd name="connsiteX2" fmla="*/ 13589 w 13589"/>
                    <a:gd name="connsiteY2" fmla="*/ 111614 h 111613"/>
                    <a:gd name="connsiteX3" fmla="*/ 0 w 13589"/>
                    <a:gd name="connsiteY3" fmla="*/ 111614 h 111613"/>
                  </a:gdLst>
                  <a:ahLst/>
                  <a:cxnLst>
                    <a:cxn ang="0">
                      <a:pos x="connsiteX0" y="connsiteY0"/>
                    </a:cxn>
                    <a:cxn ang="0">
                      <a:pos x="connsiteX1" y="connsiteY1"/>
                    </a:cxn>
                    <a:cxn ang="0">
                      <a:pos x="connsiteX2" y="connsiteY2"/>
                    </a:cxn>
                    <a:cxn ang="0">
                      <a:pos x="connsiteX3" y="connsiteY3"/>
                    </a:cxn>
                  </a:cxnLst>
                  <a:rect l="l" t="t" r="r" b="b"/>
                  <a:pathLst>
                    <a:path w="13589" h="111613">
                      <a:moveTo>
                        <a:pt x="0" y="0"/>
                      </a:moveTo>
                      <a:lnTo>
                        <a:pt x="13589" y="0"/>
                      </a:lnTo>
                      <a:lnTo>
                        <a:pt x="13589" y="111614"/>
                      </a:lnTo>
                      <a:lnTo>
                        <a:pt x="0" y="111614"/>
                      </a:lnTo>
                      <a:close/>
                    </a:path>
                  </a:pathLst>
                </a:custGeom>
                <a:solidFill>
                  <a:srgbClr val="FFFFFF"/>
                </a:solidFill>
                <a:ln w="7634" cap="flat">
                  <a:noFill/>
                  <a:prstDash val="solid"/>
                  <a:miter/>
                </a:ln>
              </p:spPr>
              <p:txBody>
                <a:bodyPr rtlCol="0" anchor="ctr"/>
                <a:lstStyle/>
                <a:p>
                  <a:endParaRPr lang="en-IN"/>
                </a:p>
              </p:txBody>
            </p:sp>
          </p:grpSp>
          <p:grpSp>
            <p:nvGrpSpPr>
              <p:cNvPr id="89" name="Graphic 22">
                <a:extLst>
                  <a:ext uri="{FF2B5EF4-FFF2-40B4-BE49-F238E27FC236}">
                    <a16:creationId xmlns:a16="http://schemas.microsoft.com/office/drawing/2014/main" id="{C9BC5B3E-F471-2D30-472A-DCBFE6B37602}"/>
                  </a:ext>
                </a:extLst>
              </p:cNvPr>
              <p:cNvGrpSpPr/>
              <p:nvPr/>
            </p:nvGrpSpPr>
            <p:grpSpPr>
              <a:xfrm>
                <a:off x="5985836" y="6114036"/>
                <a:ext cx="103521" cy="111613"/>
                <a:chOff x="5985836" y="6114036"/>
                <a:chExt cx="103521" cy="111613"/>
              </a:xfrm>
              <a:solidFill>
                <a:srgbClr val="FFFFFF"/>
              </a:solidFill>
            </p:grpSpPr>
            <p:sp>
              <p:nvSpPr>
                <p:cNvPr id="90" name="Freeform: Shape 89">
                  <a:extLst>
                    <a:ext uri="{FF2B5EF4-FFF2-40B4-BE49-F238E27FC236}">
                      <a16:creationId xmlns:a16="http://schemas.microsoft.com/office/drawing/2014/main" id="{CE25261E-6E9A-98AE-9E99-55068CF6C1C4}"/>
                    </a:ext>
                  </a:extLst>
                </p:cNvPr>
                <p:cNvSpPr/>
                <p:nvPr/>
              </p:nvSpPr>
              <p:spPr>
                <a:xfrm>
                  <a:off x="5992631" y="6114036"/>
                  <a:ext cx="96726" cy="111613"/>
                </a:xfrm>
                <a:custGeom>
                  <a:avLst/>
                  <a:gdLst>
                    <a:gd name="connsiteX0" fmla="*/ 0 w 96726"/>
                    <a:gd name="connsiteY0" fmla="*/ 55807 h 111613"/>
                    <a:gd name="connsiteX1" fmla="*/ 96727 w 96726"/>
                    <a:gd name="connsiteY1" fmla="*/ 0 h 111613"/>
                    <a:gd name="connsiteX2" fmla="*/ 96727 w 96726"/>
                    <a:gd name="connsiteY2" fmla="*/ 111614 h 111613"/>
                    <a:gd name="connsiteX3" fmla="*/ 0 w 96726"/>
                    <a:gd name="connsiteY3" fmla="*/ 55807 h 111613"/>
                  </a:gdLst>
                  <a:ahLst/>
                  <a:cxnLst>
                    <a:cxn ang="0">
                      <a:pos x="connsiteX0" y="connsiteY0"/>
                    </a:cxn>
                    <a:cxn ang="0">
                      <a:pos x="connsiteX1" y="connsiteY1"/>
                    </a:cxn>
                    <a:cxn ang="0">
                      <a:pos x="connsiteX2" y="connsiteY2"/>
                    </a:cxn>
                    <a:cxn ang="0">
                      <a:pos x="connsiteX3" y="connsiteY3"/>
                    </a:cxn>
                  </a:cxnLst>
                  <a:rect l="l" t="t" r="r" b="b"/>
                  <a:pathLst>
                    <a:path w="96726" h="111613">
                      <a:moveTo>
                        <a:pt x="0" y="55807"/>
                      </a:moveTo>
                      <a:lnTo>
                        <a:pt x="96727" y="0"/>
                      </a:lnTo>
                      <a:lnTo>
                        <a:pt x="96727" y="111614"/>
                      </a:lnTo>
                      <a:lnTo>
                        <a:pt x="0" y="55807"/>
                      </a:lnTo>
                      <a:close/>
                    </a:path>
                  </a:pathLst>
                </a:custGeom>
                <a:solidFill>
                  <a:srgbClr val="FFFFFF"/>
                </a:solidFill>
                <a:ln w="7634"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DD15143C-FD1D-6DCE-7D92-F1BC91D99F00}"/>
                    </a:ext>
                  </a:extLst>
                </p:cNvPr>
                <p:cNvSpPr/>
                <p:nvPr/>
              </p:nvSpPr>
              <p:spPr>
                <a:xfrm rot="-10800000">
                  <a:off x="5985836" y="6114036"/>
                  <a:ext cx="13589" cy="111613"/>
                </a:xfrm>
                <a:custGeom>
                  <a:avLst/>
                  <a:gdLst>
                    <a:gd name="connsiteX0" fmla="*/ 0 w 13589"/>
                    <a:gd name="connsiteY0" fmla="*/ 0 h 111613"/>
                    <a:gd name="connsiteX1" fmla="*/ 13589 w 13589"/>
                    <a:gd name="connsiteY1" fmla="*/ 0 h 111613"/>
                    <a:gd name="connsiteX2" fmla="*/ 13589 w 13589"/>
                    <a:gd name="connsiteY2" fmla="*/ 111614 h 111613"/>
                    <a:gd name="connsiteX3" fmla="*/ 0 w 13589"/>
                    <a:gd name="connsiteY3" fmla="*/ 111614 h 111613"/>
                  </a:gdLst>
                  <a:ahLst/>
                  <a:cxnLst>
                    <a:cxn ang="0">
                      <a:pos x="connsiteX0" y="connsiteY0"/>
                    </a:cxn>
                    <a:cxn ang="0">
                      <a:pos x="connsiteX1" y="connsiteY1"/>
                    </a:cxn>
                    <a:cxn ang="0">
                      <a:pos x="connsiteX2" y="connsiteY2"/>
                    </a:cxn>
                    <a:cxn ang="0">
                      <a:pos x="connsiteX3" y="connsiteY3"/>
                    </a:cxn>
                  </a:cxnLst>
                  <a:rect l="l" t="t" r="r" b="b"/>
                  <a:pathLst>
                    <a:path w="13589" h="111613">
                      <a:moveTo>
                        <a:pt x="0" y="0"/>
                      </a:moveTo>
                      <a:lnTo>
                        <a:pt x="13589" y="0"/>
                      </a:lnTo>
                      <a:lnTo>
                        <a:pt x="13589" y="111614"/>
                      </a:lnTo>
                      <a:lnTo>
                        <a:pt x="0" y="111614"/>
                      </a:lnTo>
                      <a:close/>
                    </a:path>
                  </a:pathLst>
                </a:custGeom>
                <a:solidFill>
                  <a:srgbClr val="FFFFFF"/>
                </a:solidFill>
                <a:ln w="7634" cap="flat">
                  <a:noFill/>
                  <a:prstDash val="solid"/>
                  <a:miter/>
                </a:ln>
              </p:spPr>
              <p:txBody>
                <a:bodyPr rtlCol="0" anchor="ctr"/>
                <a:lstStyle/>
                <a:p>
                  <a:endParaRPr lang="en-IN"/>
                </a:p>
              </p:txBody>
            </p:sp>
          </p:grpSp>
        </p:grpSp>
        <p:grpSp>
          <p:nvGrpSpPr>
            <p:cNvPr id="40" name="Graphic 22">
              <a:extLst>
                <a:ext uri="{FF2B5EF4-FFF2-40B4-BE49-F238E27FC236}">
                  <a16:creationId xmlns:a16="http://schemas.microsoft.com/office/drawing/2014/main" id="{E8D6A4C2-0659-6A16-E377-C861F627F681}"/>
                </a:ext>
              </a:extLst>
            </p:cNvPr>
            <p:cNvGrpSpPr/>
            <p:nvPr/>
          </p:nvGrpSpPr>
          <p:grpSpPr>
            <a:xfrm>
              <a:off x="8494199" y="4551745"/>
              <a:ext cx="185055" cy="193980"/>
              <a:chOff x="6925086" y="6122815"/>
              <a:chExt cx="125050" cy="131081"/>
            </a:xfrm>
            <a:solidFill>
              <a:srgbClr val="1ED760"/>
            </a:solidFill>
          </p:grpSpPr>
          <p:sp>
            <p:nvSpPr>
              <p:cNvPr id="85" name="Freeform: Shape 84">
                <a:extLst>
                  <a:ext uri="{FF2B5EF4-FFF2-40B4-BE49-F238E27FC236}">
                    <a16:creationId xmlns:a16="http://schemas.microsoft.com/office/drawing/2014/main" id="{04A54749-93A2-0B6A-4EA2-C1360B7CC2B2}"/>
                  </a:ext>
                </a:extLst>
              </p:cNvPr>
              <p:cNvSpPr/>
              <p:nvPr/>
            </p:nvSpPr>
            <p:spPr>
              <a:xfrm>
                <a:off x="6925086" y="6122815"/>
                <a:ext cx="125050" cy="110621"/>
              </a:xfrm>
              <a:custGeom>
                <a:avLst/>
                <a:gdLst>
                  <a:gd name="connsiteX0" fmla="*/ 94742 w 125050"/>
                  <a:gd name="connsiteY0" fmla="*/ 0 h 110621"/>
                  <a:gd name="connsiteX1" fmla="*/ 30308 w 125050"/>
                  <a:gd name="connsiteY1" fmla="*/ 0 h 110621"/>
                  <a:gd name="connsiteX2" fmla="*/ 0 w 125050"/>
                  <a:gd name="connsiteY2" fmla="*/ 30308 h 110621"/>
                  <a:gd name="connsiteX3" fmla="*/ 0 w 125050"/>
                  <a:gd name="connsiteY3" fmla="*/ 64892 h 110621"/>
                  <a:gd name="connsiteX4" fmla="*/ 30308 w 125050"/>
                  <a:gd name="connsiteY4" fmla="*/ 95200 h 110621"/>
                  <a:gd name="connsiteX5" fmla="*/ 45424 w 125050"/>
                  <a:gd name="connsiteY5" fmla="*/ 95200 h 110621"/>
                  <a:gd name="connsiteX6" fmla="*/ 49165 w 125050"/>
                  <a:gd name="connsiteY6" fmla="*/ 91459 h 110621"/>
                  <a:gd name="connsiteX7" fmla="*/ 45424 w 125050"/>
                  <a:gd name="connsiteY7" fmla="*/ 87718 h 110621"/>
                  <a:gd name="connsiteX8" fmla="*/ 30308 w 125050"/>
                  <a:gd name="connsiteY8" fmla="*/ 87718 h 110621"/>
                  <a:gd name="connsiteX9" fmla="*/ 7482 w 125050"/>
                  <a:gd name="connsiteY9" fmla="*/ 64892 h 110621"/>
                  <a:gd name="connsiteX10" fmla="*/ 7482 w 125050"/>
                  <a:gd name="connsiteY10" fmla="*/ 30308 h 110621"/>
                  <a:gd name="connsiteX11" fmla="*/ 30308 w 125050"/>
                  <a:gd name="connsiteY11" fmla="*/ 7482 h 110621"/>
                  <a:gd name="connsiteX12" fmla="*/ 94742 w 125050"/>
                  <a:gd name="connsiteY12" fmla="*/ 7482 h 110621"/>
                  <a:gd name="connsiteX13" fmla="*/ 117569 w 125050"/>
                  <a:gd name="connsiteY13" fmla="*/ 30308 h 110621"/>
                  <a:gd name="connsiteX14" fmla="*/ 117569 w 125050"/>
                  <a:gd name="connsiteY14" fmla="*/ 64892 h 110621"/>
                  <a:gd name="connsiteX15" fmla="*/ 94742 w 125050"/>
                  <a:gd name="connsiteY15" fmla="*/ 87718 h 110621"/>
                  <a:gd name="connsiteX16" fmla="*/ 67335 w 125050"/>
                  <a:gd name="connsiteY16" fmla="*/ 87718 h 110621"/>
                  <a:gd name="connsiteX17" fmla="*/ 76343 w 125050"/>
                  <a:gd name="connsiteY17" fmla="*/ 78710 h 110621"/>
                  <a:gd name="connsiteX18" fmla="*/ 76343 w 125050"/>
                  <a:gd name="connsiteY18" fmla="*/ 73366 h 110621"/>
                  <a:gd name="connsiteX19" fmla="*/ 71000 w 125050"/>
                  <a:gd name="connsiteY19" fmla="*/ 73366 h 110621"/>
                  <a:gd name="connsiteX20" fmla="*/ 55578 w 125050"/>
                  <a:gd name="connsiteY20" fmla="*/ 88787 h 110621"/>
                  <a:gd name="connsiteX21" fmla="*/ 54509 w 125050"/>
                  <a:gd name="connsiteY21" fmla="*/ 91459 h 110621"/>
                  <a:gd name="connsiteX22" fmla="*/ 55578 w 125050"/>
                  <a:gd name="connsiteY22" fmla="*/ 94131 h 110621"/>
                  <a:gd name="connsiteX23" fmla="*/ 71000 w 125050"/>
                  <a:gd name="connsiteY23" fmla="*/ 109552 h 110621"/>
                  <a:gd name="connsiteX24" fmla="*/ 73671 w 125050"/>
                  <a:gd name="connsiteY24" fmla="*/ 110621 h 110621"/>
                  <a:gd name="connsiteX25" fmla="*/ 76343 w 125050"/>
                  <a:gd name="connsiteY25" fmla="*/ 109552 h 110621"/>
                  <a:gd name="connsiteX26" fmla="*/ 76343 w 125050"/>
                  <a:gd name="connsiteY26" fmla="*/ 104208 h 110621"/>
                  <a:gd name="connsiteX27" fmla="*/ 67335 w 125050"/>
                  <a:gd name="connsiteY27" fmla="*/ 95200 h 110621"/>
                  <a:gd name="connsiteX28" fmla="*/ 94742 w 125050"/>
                  <a:gd name="connsiteY28" fmla="*/ 95200 h 110621"/>
                  <a:gd name="connsiteX29" fmla="*/ 125050 w 125050"/>
                  <a:gd name="connsiteY29" fmla="*/ 64892 h 110621"/>
                  <a:gd name="connsiteX30" fmla="*/ 125050 w 125050"/>
                  <a:gd name="connsiteY30" fmla="*/ 30308 h 110621"/>
                  <a:gd name="connsiteX31" fmla="*/ 94742 w 125050"/>
                  <a:gd name="connsiteY31" fmla="*/ 0 h 11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5050" h="110621">
                    <a:moveTo>
                      <a:pt x="94742" y="0"/>
                    </a:moveTo>
                    <a:lnTo>
                      <a:pt x="30308" y="0"/>
                    </a:lnTo>
                    <a:cubicBezTo>
                      <a:pt x="13589" y="0"/>
                      <a:pt x="0" y="13589"/>
                      <a:pt x="0" y="30308"/>
                    </a:cubicBezTo>
                    <a:lnTo>
                      <a:pt x="0" y="64892"/>
                    </a:lnTo>
                    <a:cubicBezTo>
                      <a:pt x="0" y="81611"/>
                      <a:pt x="13589" y="95200"/>
                      <a:pt x="30308" y="95200"/>
                    </a:cubicBezTo>
                    <a:lnTo>
                      <a:pt x="45424" y="95200"/>
                    </a:lnTo>
                    <a:cubicBezTo>
                      <a:pt x="47486" y="95200"/>
                      <a:pt x="49165" y="93520"/>
                      <a:pt x="49165" y="91459"/>
                    </a:cubicBezTo>
                    <a:cubicBezTo>
                      <a:pt x="49165" y="89398"/>
                      <a:pt x="47486" y="87718"/>
                      <a:pt x="45424" y="87718"/>
                    </a:cubicBezTo>
                    <a:lnTo>
                      <a:pt x="30308" y="87718"/>
                    </a:lnTo>
                    <a:cubicBezTo>
                      <a:pt x="17712" y="87718"/>
                      <a:pt x="7482" y="77488"/>
                      <a:pt x="7482" y="64892"/>
                    </a:cubicBezTo>
                    <a:lnTo>
                      <a:pt x="7482" y="30308"/>
                    </a:lnTo>
                    <a:cubicBezTo>
                      <a:pt x="7482" y="17712"/>
                      <a:pt x="17712" y="7482"/>
                      <a:pt x="30308" y="7482"/>
                    </a:cubicBezTo>
                    <a:lnTo>
                      <a:pt x="94742" y="7482"/>
                    </a:lnTo>
                    <a:cubicBezTo>
                      <a:pt x="107338" y="7482"/>
                      <a:pt x="117569" y="17712"/>
                      <a:pt x="117569" y="30308"/>
                    </a:cubicBezTo>
                    <a:lnTo>
                      <a:pt x="117569" y="64892"/>
                    </a:lnTo>
                    <a:cubicBezTo>
                      <a:pt x="117569" y="77488"/>
                      <a:pt x="107338" y="87718"/>
                      <a:pt x="94742" y="87718"/>
                    </a:cubicBezTo>
                    <a:lnTo>
                      <a:pt x="67335" y="87718"/>
                    </a:lnTo>
                    <a:lnTo>
                      <a:pt x="76343" y="78710"/>
                    </a:lnTo>
                    <a:cubicBezTo>
                      <a:pt x="77794" y="77259"/>
                      <a:pt x="77794" y="74816"/>
                      <a:pt x="76343" y="73366"/>
                    </a:cubicBezTo>
                    <a:cubicBezTo>
                      <a:pt x="74893" y="71915"/>
                      <a:pt x="72450" y="71915"/>
                      <a:pt x="71000" y="73366"/>
                    </a:cubicBezTo>
                    <a:lnTo>
                      <a:pt x="55578" y="88787"/>
                    </a:lnTo>
                    <a:cubicBezTo>
                      <a:pt x="54891" y="89474"/>
                      <a:pt x="54509" y="90467"/>
                      <a:pt x="54509" y="91459"/>
                    </a:cubicBezTo>
                    <a:cubicBezTo>
                      <a:pt x="54509" y="92452"/>
                      <a:pt x="54891" y="93444"/>
                      <a:pt x="55578" y="94131"/>
                    </a:cubicBezTo>
                    <a:lnTo>
                      <a:pt x="71000" y="109552"/>
                    </a:lnTo>
                    <a:cubicBezTo>
                      <a:pt x="71763" y="110316"/>
                      <a:pt x="72679" y="110621"/>
                      <a:pt x="73671" y="110621"/>
                    </a:cubicBezTo>
                    <a:cubicBezTo>
                      <a:pt x="74664" y="110621"/>
                      <a:pt x="75580" y="110239"/>
                      <a:pt x="76343" y="109552"/>
                    </a:cubicBezTo>
                    <a:cubicBezTo>
                      <a:pt x="77794" y="108102"/>
                      <a:pt x="77794" y="105659"/>
                      <a:pt x="76343" y="104208"/>
                    </a:cubicBezTo>
                    <a:lnTo>
                      <a:pt x="67335" y="95200"/>
                    </a:lnTo>
                    <a:lnTo>
                      <a:pt x="94742" y="95200"/>
                    </a:lnTo>
                    <a:cubicBezTo>
                      <a:pt x="111461" y="95200"/>
                      <a:pt x="125050" y="81611"/>
                      <a:pt x="125050" y="64892"/>
                    </a:cubicBezTo>
                    <a:lnTo>
                      <a:pt x="125050" y="30308"/>
                    </a:lnTo>
                    <a:cubicBezTo>
                      <a:pt x="125050" y="13589"/>
                      <a:pt x="111461" y="0"/>
                      <a:pt x="94742" y="0"/>
                    </a:cubicBezTo>
                    <a:close/>
                  </a:path>
                </a:pathLst>
              </a:custGeom>
              <a:solidFill>
                <a:srgbClr val="1ED760"/>
              </a:solidFill>
              <a:ln w="7634"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D62D6B37-1F64-80FF-E808-C9141AFD54F5}"/>
                  </a:ext>
                </a:extLst>
              </p:cNvPr>
              <p:cNvSpPr/>
              <p:nvPr/>
            </p:nvSpPr>
            <p:spPr>
              <a:xfrm>
                <a:off x="6987611" y="6243514"/>
                <a:ext cx="10382" cy="10382"/>
              </a:xfrm>
              <a:custGeom>
                <a:avLst/>
                <a:gdLst>
                  <a:gd name="connsiteX0" fmla="*/ 10383 w 10382"/>
                  <a:gd name="connsiteY0" fmla="*/ 5191 h 10382"/>
                  <a:gd name="connsiteX1" fmla="*/ 5192 w 10382"/>
                  <a:gd name="connsiteY1" fmla="*/ 10383 h 10382"/>
                  <a:gd name="connsiteX2" fmla="*/ 0 w 10382"/>
                  <a:gd name="connsiteY2" fmla="*/ 5191 h 10382"/>
                  <a:gd name="connsiteX3" fmla="*/ 5192 w 10382"/>
                  <a:gd name="connsiteY3" fmla="*/ 0 h 10382"/>
                  <a:gd name="connsiteX4" fmla="*/ 10383 w 10382"/>
                  <a:gd name="connsiteY4" fmla="*/ 5191 h 1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82" h="10382">
                    <a:moveTo>
                      <a:pt x="10383" y="5191"/>
                    </a:moveTo>
                    <a:cubicBezTo>
                      <a:pt x="10383" y="8058"/>
                      <a:pt x="8059" y="10383"/>
                      <a:pt x="5192" y="10383"/>
                    </a:cubicBezTo>
                    <a:cubicBezTo>
                      <a:pt x="2325" y="10383"/>
                      <a:pt x="0" y="8058"/>
                      <a:pt x="0" y="5191"/>
                    </a:cubicBezTo>
                    <a:cubicBezTo>
                      <a:pt x="0" y="2324"/>
                      <a:pt x="2325" y="0"/>
                      <a:pt x="5192" y="0"/>
                    </a:cubicBezTo>
                    <a:cubicBezTo>
                      <a:pt x="8059" y="0"/>
                      <a:pt x="10383" y="2324"/>
                      <a:pt x="10383" y="5191"/>
                    </a:cubicBezTo>
                    <a:close/>
                  </a:path>
                </a:pathLst>
              </a:custGeom>
              <a:solidFill>
                <a:srgbClr val="1ED760"/>
              </a:solidFill>
              <a:ln w="7634" cap="flat">
                <a:noFill/>
                <a:prstDash val="solid"/>
                <a:miter/>
              </a:ln>
            </p:spPr>
            <p:txBody>
              <a:bodyPr rtlCol="0" anchor="ctr"/>
              <a:lstStyle/>
              <a:p>
                <a:endParaRPr lang="en-IN"/>
              </a:p>
            </p:txBody>
          </p:sp>
        </p:grpSp>
        <p:grpSp>
          <p:nvGrpSpPr>
            <p:cNvPr id="41" name="Graphic 22">
              <a:extLst>
                <a:ext uri="{FF2B5EF4-FFF2-40B4-BE49-F238E27FC236}">
                  <a16:creationId xmlns:a16="http://schemas.microsoft.com/office/drawing/2014/main" id="{9F2E4DFC-484F-252E-052B-70CB73057D41}"/>
                </a:ext>
              </a:extLst>
            </p:cNvPr>
            <p:cNvGrpSpPr/>
            <p:nvPr/>
          </p:nvGrpSpPr>
          <p:grpSpPr>
            <a:xfrm>
              <a:off x="6527182" y="4550596"/>
              <a:ext cx="177618" cy="141560"/>
              <a:chOff x="5595881" y="6122039"/>
              <a:chExt cx="120025" cy="95659"/>
            </a:xfrm>
            <a:solidFill>
              <a:srgbClr val="FFFFFF"/>
            </a:solidFill>
          </p:grpSpPr>
          <p:sp>
            <p:nvSpPr>
              <p:cNvPr id="42" name="Freeform: Shape 41">
                <a:extLst>
                  <a:ext uri="{FF2B5EF4-FFF2-40B4-BE49-F238E27FC236}">
                    <a16:creationId xmlns:a16="http://schemas.microsoft.com/office/drawing/2014/main" id="{E2E35152-B486-0A00-BB40-0414C9C17D87}"/>
                  </a:ext>
                </a:extLst>
              </p:cNvPr>
              <p:cNvSpPr/>
              <p:nvPr/>
            </p:nvSpPr>
            <p:spPr>
              <a:xfrm>
                <a:off x="5595881" y="6133630"/>
                <a:ext cx="120025" cy="84068"/>
              </a:xfrm>
              <a:custGeom>
                <a:avLst/>
                <a:gdLst>
                  <a:gd name="connsiteX0" fmla="*/ 99470 w 120025"/>
                  <a:gd name="connsiteY0" fmla="*/ 60184 h 84068"/>
                  <a:gd name="connsiteX1" fmla="*/ 96188 w 120025"/>
                  <a:gd name="connsiteY1" fmla="*/ 55527 h 84068"/>
                  <a:gd name="connsiteX2" fmla="*/ 98936 w 120025"/>
                  <a:gd name="connsiteY2" fmla="*/ 49114 h 84068"/>
                  <a:gd name="connsiteX3" fmla="*/ 105883 w 120025"/>
                  <a:gd name="connsiteY3" fmla="*/ 49649 h 84068"/>
                  <a:gd name="connsiteX4" fmla="*/ 118480 w 120025"/>
                  <a:gd name="connsiteY4" fmla="*/ 62245 h 84068"/>
                  <a:gd name="connsiteX5" fmla="*/ 118480 w 120025"/>
                  <a:gd name="connsiteY5" fmla="*/ 70032 h 84068"/>
                  <a:gd name="connsiteX6" fmla="*/ 105959 w 120025"/>
                  <a:gd name="connsiteY6" fmla="*/ 82552 h 84068"/>
                  <a:gd name="connsiteX7" fmla="*/ 97867 w 120025"/>
                  <a:gd name="connsiteY7" fmla="*/ 82247 h 84068"/>
                  <a:gd name="connsiteX8" fmla="*/ 97562 w 120025"/>
                  <a:gd name="connsiteY8" fmla="*/ 74078 h 84068"/>
                  <a:gd name="connsiteX9" fmla="*/ 99394 w 120025"/>
                  <a:gd name="connsiteY9" fmla="*/ 72399 h 84068"/>
                  <a:gd name="connsiteX10" fmla="*/ 99241 w 120025"/>
                  <a:gd name="connsiteY10" fmla="*/ 72017 h 84068"/>
                  <a:gd name="connsiteX11" fmla="*/ 92599 w 120025"/>
                  <a:gd name="connsiteY11" fmla="*/ 72017 h 84068"/>
                  <a:gd name="connsiteX12" fmla="*/ 79010 w 120025"/>
                  <a:gd name="connsiteY12" fmla="*/ 67818 h 84068"/>
                  <a:gd name="connsiteX13" fmla="*/ 73513 w 120025"/>
                  <a:gd name="connsiteY13" fmla="*/ 62627 h 84068"/>
                  <a:gd name="connsiteX14" fmla="*/ 37250 w 120025"/>
                  <a:gd name="connsiteY14" fmla="*/ 17203 h 84068"/>
                  <a:gd name="connsiteX15" fmla="*/ 26715 w 120025"/>
                  <a:gd name="connsiteY15" fmla="*/ 12088 h 84068"/>
                  <a:gd name="connsiteX16" fmla="*/ 6331 w 120025"/>
                  <a:gd name="connsiteY16" fmla="*/ 12088 h 84068"/>
                  <a:gd name="connsiteX17" fmla="*/ 376 w 120025"/>
                  <a:gd name="connsiteY17" fmla="*/ 4072 h 84068"/>
                  <a:gd name="connsiteX18" fmla="*/ 5797 w 120025"/>
                  <a:gd name="connsiteY18" fmla="*/ 102 h 84068"/>
                  <a:gd name="connsiteX19" fmla="*/ 28700 w 120025"/>
                  <a:gd name="connsiteY19" fmla="*/ 102 h 84068"/>
                  <a:gd name="connsiteX20" fmla="*/ 45496 w 120025"/>
                  <a:gd name="connsiteY20" fmla="*/ 8423 h 84068"/>
                  <a:gd name="connsiteX21" fmla="*/ 73590 w 120025"/>
                  <a:gd name="connsiteY21" fmla="*/ 43465 h 84068"/>
                  <a:gd name="connsiteX22" fmla="*/ 82903 w 120025"/>
                  <a:gd name="connsiteY22" fmla="*/ 55069 h 84068"/>
                  <a:gd name="connsiteX23" fmla="*/ 92752 w 120025"/>
                  <a:gd name="connsiteY23" fmla="*/ 59878 h 84068"/>
                  <a:gd name="connsiteX24" fmla="*/ 99394 w 120025"/>
                  <a:gd name="connsiteY24" fmla="*/ 59878 h 84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0025" h="84068">
                    <a:moveTo>
                      <a:pt x="99470" y="60184"/>
                    </a:moveTo>
                    <a:cubicBezTo>
                      <a:pt x="98020" y="58657"/>
                      <a:pt x="96569" y="57512"/>
                      <a:pt x="96188" y="55527"/>
                    </a:cubicBezTo>
                    <a:cubicBezTo>
                      <a:pt x="95729" y="53008"/>
                      <a:pt x="96721" y="50488"/>
                      <a:pt x="98936" y="49114"/>
                    </a:cubicBezTo>
                    <a:cubicBezTo>
                      <a:pt x="101150" y="47816"/>
                      <a:pt x="103974" y="47893"/>
                      <a:pt x="105883" y="49649"/>
                    </a:cubicBezTo>
                    <a:cubicBezTo>
                      <a:pt x="110158" y="53771"/>
                      <a:pt x="114357" y="57970"/>
                      <a:pt x="118480" y="62245"/>
                    </a:cubicBezTo>
                    <a:cubicBezTo>
                      <a:pt x="120541" y="64383"/>
                      <a:pt x="120541" y="67895"/>
                      <a:pt x="118480" y="70032"/>
                    </a:cubicBezTo>
                    <a:cubicBezTo>
                      <a:pt x="114357" y="74307"/>
                      <a:pt x="110234" y="78430"/>
                      <a:pt x="105959" y="82552"/>
                    </a:cubicBezTo>
                    <a:cubicBezTo>
                      <a:pt x="103669" y="84766"/>
                      <a:pt x="100005" y="84461"/>
                      <a:pt x="97867" y="82247"/>
                    </a:cubicBezTo>
                    <a:cubicBezTo>
                      <a:pt x="95653" y="80033"/>
                      <a:pt x="95500" y="76521"/>
                      <a:pt x="97562" y="74078"/>
                    </a:cubicBezTo>
                    <a:cubicBezTo>
                      <a:pt x="98096" y="73468"/>
                      <a:pt x="98783" y="72933"/>
                      <a:pt x="99394" y="72399"/>
                    </a:cubicBezTo>
                    <a:cubicBezTo>
                      <a:pt x="99394" y="72246"/>
                      <a:pt x="99317" y="72170"/>
                      <a:pt x="99241" y="72017"/>
                    </a:cubicBezTo>
                    <a:cubicBezTo>
                      <a:pt x="97027" y="72017"/>
                      <a:pt x="94813" y="72017"/>
                      <a:pt x="92599" y="72017"/>
                    </a:cubicBezTo>
                    <a:cubicBezTo>
                      <a:pt x="87637" y="72017"/>
                      <a:pt x="83133" y="70567"/>
                      <a:pt x="79010" y="67818"/>
                    </a:cubicBezTo>
                    <a:cubicBezTo>
                      <a:pt x="76872" y="66368"/>
                      <a:pt x="75117" y="64612"/>
                      <a:pt x="73513" y="62627"/>
                    </a:cubicBezTo>
                    <a:cubicBezTo>
                      <a:pt x="61451" y="47511"/>
                      <a:pt x="49313" y="32395"/>
                      <a:pt x="37250" y="17203"/>
                    </a:cubicBezTo>
                    <a:cubicBezTo>
                      <a:pt x="34502" y="13767"/>
                      <a:pt x="31143" y="12011"/>
                      <a:pt x="26715" y="12088"/>
                    </a:cubicBezTo>
                    <a:cubicBezTo>
                      <a:pt x="19920" y="12088"/>
                      <a:pt x="13126" y="12088"/>
                      <a:pt x="6331" y="12088"/>
                    </a:cubicBezTo>
                    <a:cubicBezTo>
                      <a:pt x="1827" y="12088"/>
                      <a:pt x="-1074" y="8041"/>
                      <a:pt x="376" y="4072"/>
                    </a:cubicBezTo>
                    <a:cubicBezTo>
                      <a:pt x="1217" y="1781"/>
                      <a:pt x="3354" y="102"/>
                      <a:pt x="5797" y="102"/>
                    </a:cubicBezTo>
                    <a:cubicBezTo>
                      <a:pt x="13431" y="102"/>
                      <a:pt x="21066" y="-127"/>
                      <a:pt x="28700" y="102"/>
                    </a:cubicBezTo>
                    <a:cubicBezTo>
                      <a:pt x="35495" y="331"/>
                      <a:pt x="41220" y="3156"/>
                      <a:pt x="45496" y="8423"/>
                    </a:cubicBezTo>
                    <a:cubicBezTo>
                      <a:pt x="54962" y="20027"/>
                      <a:pt x="64276" y="31784"/>
                      <a:pt x="73590" y="43465"/>
                    </a:cubicBezTo>
                    <a:cubicBezTo>
                      <a:pt x="76720" y="47358"/>
                      <a:pt x="79774" y="51175"/>
                      <a:pt x="82903" y="55069"/>
                    </a:cubicBezTo>
                    <a:cubicBezTo>
                      <a:pt x="85423" y="58199"/>
                      <a:pt x="88629" y="59878"/>
                      <a:pt x="92752" y="59878"/>
                    </a:cubicBezTo>
                    <a:cubicBezTo>
                      <a:pt x="94889" y="59878"/>
                      <a:pt x="96951" y="59878"/>
                      <a:pt x="99394" y="59878"/>
                    </a:cubicBezTo>
                    <a:close/>
                  </a:path>
                </a:pathLst>
              </a:custGeom>
              <a:solidFill>
                <a:srgbClr val="FFFFFF"/>
              </a:solidFill>
              <a:ln w="7634"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0C4772B6-9778-BB40-7D24-E7DB4EA8ECA8}"/>
                  </a:ext>
                </a:extLst>
              </p:cNvPr>
              <p:cNvSpPr/>
              <p:nvPr/>
            </p:nvSpPr>
            <p:spPr>
              <a:xfrm>
                <a:off x="5661751" y="6122039"/>
                <a:ext cx="54079" cy="38845"/>
              </a:xfrm>
              <a:custGeom>
                <a:avLst/>
                <a:gdLst>
                  <a:gd name="connsiteX0" fmla="*/ 33217 w 54079"/>
                  <a:gd name="connsiteY0" fmla="*/ 23832 h 38845"/>
                  <a:gd name="connsiteX1" fmla="*/ 24591 w 54079"/>
                  <a:gd name="connsiteY1" fmla="*/ 24061 h 38845"/>
                  <a:gd name="connsiteX2" fmla="*/ 17033 w 54079"/>
                  <a:gd name="connsiteY2" fmla="*/ 28718 h 38845"/>
                  <a:gd name="connsiteX3" fmla="*/ 10773 w 54079"/>
                  <a:gd name="connsiteY3" fmla="*/ 36505 h 38845"/>
                  <a:gd name="connsiteX4" fmla="*/ 4360 w 54079"/>
                  <a:gd name="connsiteY4" fmla="*/ 38566 h 38845"/>
                  <a:gd name="connsiteX5" fmla="*/ 85 w 54079"/>
                  <a:gd name="connsiteY5" fmla="*/ 33527 h 38845"/>
                  <a:gd name="connsiteX6" fmla="*/ 848 w 54079"/>
                  <a:gd name="connsiteY6" fmla="*/ 29939 h 38845"/>
                  <a:gd name="connsiteX7" fmla="*/ 11231 w 54079"/>
                  <a:gd name="connsiteY7" fmla="*/ 17572 h 38845"/>
                  <a:gd name="connsiteX8" fmla="*/ 26500 w 54079"/>
                  <a:gd name="connsiteY8" fmla="*/ 11922 h 38845"/>
                  <a:gd name="connsiteX9" fmla="*/ 33447 w 54079"/>
                  <a:gd name="connsiteY9" fmla="*/ 11617 h 38845"/>
                  <a:gd name="connsiteX10" fmla="*/ 31767 w 54079"/>
                  <a:gd name="connsiteY10" fmla="*/ 10090 h 38845"/>
                  <a:gd name="connsiteX11" fmla="*/ 31920 w 54079"/>
                  <a:gd name="connsiteY11" fmla="*/ 1768 h 38845"/>
                  <a:gd name="connsiteX12" fmla="*/ 40165 w 54079"/>
                  <a:gd name="connsiteY12" fmla="*/ 1616 h 38845"/>
                  <a:gd name="connsiteX13" fmla="*/ 52456 w 54079"/>
                  <a:gd name="connsiteY13" fmla="*/ 13907 h 38845"/>
                  <a:gd name="connsiteX14" fmla="*/ 52380 w 54079"/>
                  <a:gd name="connsiteY14" fmla="*/ 21999 h 38845"/>
                  <a:gd name="connsiteX15" fmla="*/ 40089 w 54079"/>
                  <a:gd name="connsiteY15" fmla="*/ 34291 h 38845"/>
                  <a:gd name="connsiteX16" fmla="*/ 31767 w 54079"/>
                  <a:gd name="connsiteY16" fmla="*/ 34138 h 38845"/>
                  <a:gd name="connsiteX17" fmla="*/ 31767 w 54079"/>
                  <a:gd name="connsiteY17" fmla="*/ 25817 h 38845"/>
                  <a:gd name="connsiteX18" fmla="*/ 33370 w 54079"/>
                  <a:gd name="connsiteY18" fmla="*/ 24290 h 38845"/>
                  <a:gd name="connsiteX19" fmla="*/ 33294 w 54079"/>
                  <a:gd name="connsiteY19" fmla="*/ 23908 h 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79" h="38845">
                    <a:moveTo>
                      <a:pt x="33217" y="23832"/>
                    </a:moveTo>
                    <a:cubicBezTo>
                      <a:pt x="30317" y="23908"/>
                      <a:pt x="27416" y="23603"/>
                      <a:pt x="24591" y="24061"/>
                    </a:cubicBezTo>
                    <a:cubicBezTo>
                      <a:pt x="21461" y="24519"/>
                      <a:pt x="19018" y="26275"/>
                      <a:pt x="17033" y="28718"/>
                    </a:cubicBezTo>
                    <a:cubicBezTo>
                      <a:pt x="14972" y="31313"/>
                      <a:pt x="12910" y="33909"/>
                      <a:pt x="10773" y="36505"/>
                    </a:cubicBezTo>
                    <a:cubicBezTo>
                      <a:pt x="9093" y="38490"/>
                      <a:pt x="6956" y="39329"/>
                      <a:pt x="4360" y="38566"/>
                    </a:cubicBezTo>
                    <a:cubicBezTo>
                      <a:pt x="1841" y="37802"/>
                      <a:pt x="466" y="36047"/>
                      <a:pt x="85" y="33527"/>
                    </a:cubicBezTo>
                    <a:cubicBezTo>
                      <a:pt x="-144" y="32229"/>
                      <a:pt x="85" y="30932"/>
                      <a:pt x="848" y="29939"/>
                    </a:cubicBezTo>
                    <a:cubicBezTo>
                      <a:pt x="4131" y="25664"/>
                      <a:pt x="7108" y="21160"/>
                      <a:pt x="11231" y="17572"/>
                    </a:cubicBezTo>
                    <a:cubicBezTo>
                      <a:pt x="15582" y="13754"/>
                      <a:pt x="20774" y="11922"/>
                      <a:pt x="26500" y="11922"/>
                    </a:cubicBezTo>
                    <a:cubicBezTo>
                      <a:pt x="28714" y="11922"/>
                      <a:pt x="31004" y="11922"/>
                      <a:pt x="33447" y="11617"/>
                    </a:cubicBezTo>
                    <a:cubicBezTo>
                      <a:pt x="32912" y="11082"/>
                      <a:pt x="32301" y="10624"/>
                      <a:pt x="31767" y="10090"/>
                    </a:cubicBezTo>
                    <a:cubicBezTo>
                      <a:pt x="29477" y="7647"/>
                      <a:pt x="29553" y="4059"/>
                      <a:pt x="31920" y="1768"/>
                    </a:cubicBezTo>
                    <a:cubicBezTo>
                      <a:pt x="34134" y="-445"/>
                      <a:pt x="37798" y="-675"/>
                      <a:pt x="40165" y="1616"/>
                    </a:cubicBezTo>
                    <a:cubicBezTo>
                      <a:pt x="44364" y="5662"/>
                      <a:pt x="48410" y="9785"/>
                      <a:pt x="52456" y="13907"/>
                    </a:cubicBezTo>
                    <a:cubicBezTo>
                      <a:pt x="54670" y="16197"/>
                      <a:pt x="54594" y="19709"/>
                      <a:pt x="52380" y="21999"/>
                    </a:cubicBezTo>
                    <a:cubicBezTo>
                      <a:pt x="48334" y="26122"/>
                      <a:pt x="44211" y="30244"/>
                      <a:pt x="40089" y="34291"/>
                    </a:cubicBezTo>
                    <a:cubicBezTo>
                      <a:pt x="37722" y="36581"/>
                      <a:pt x="33981" y="36428"/>
                      <a:pt x="31767" y="34138"/>
                    </a:cubicBezTo>
                    <a:cubicBezTo>
                      <a:pt x="29477" y="31848"/>
                      <a:pt x="29477" y="28183"/>
                      <a:pt x="31767" y="25817"/>
                    </a:cubicBezTo>
                    <a:cubicBezTo>
                      <a:pt x="32301" y="25282"/>
                      <a:pt x="32836" y="24824"/>
                      <a:pt x="33370" y="24290"/>
                    </a:cubicBezTo>
                    <a:cubicBezTo>
                      <a:pt x="33370" y="24137"/>
                      <a:pt x="33370" y="24061"/>
                      <a:pt x="33294" y="23908"/>
                    </a:cubicBezTo>
                    <a:close/>
                  </a:path>
                </a:pathLst>
              </a:custGeom>
              <a:solidFill>
                <a:srgbClr val="FFFFFF"/>
              </a:solidFill>
              <a:ln w="7634"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92821716-C6B2-7CB7-8322-81549B97F0CD}"/>
                  </a:ext>
                </a:extLst>
              </p:cNvPr>
              <p:cNvSpPr/>
              <p:nvPr/>
            </p:nvSpPr>
            <p:spPr>
              <a:xfrm>
                <a:off x="5596028" y="6178543"/>
                <a:ext cx="53998" cy="27257"/>
              </a:xfrm>
              <a:custGeom>
                <a:avLst/>
                <a:gdLst>
                  <a:gd name="connsiteX0" fmla="*/ 17254 w 53998"/>
                  <a:gd name="connsiteY0" fmla="*/ 27257 h 27257"/>
                  <a:gd name="connsiteX1" fmla="*/ 6337 w 53998"/>
                  <a:gd name="connsiteY1" fmla="*/ 27257 h 27257"/>
                  <a:gd name="connsiteX2" fmla="*/ 0 w 53998"/>
                  <a:gd name="connsiteY2" fmla="*/ 21226 h 27257"/>
                  <a:gd name="connsiteX3" fmla="*/ 6413 w 53998"/>
                  <a:gd name="connsiteY3" fmla="*/ 15195 h 27257"/>
                  <a:gd name="connsiteX4" fmla="*/ 26338 w 53998"/>
                  <a:gd name="connsiteY4" fmla="*/ 15195 h 27257"/>
                  <a:gd name="connsiteX5" fmla="*/ 37332 w 53998"/>
                  <a:gd name="connsiteY5" fmla="*/ 9851 h 27257"/>
                  <a:gd name="connsiteX6" fmla="*/ 43592 w 53998"/>
                  <a:gd name="connsiteY6" fmla="*/ 2064 h 27257"/>
                  <a:gd name="connsiteX7" fmla="*/ 50463 w 53998"/>
                  <a:gd name="connsiteY7" fmla="*/ 537 h 27257"/>
                  <a:gd name="connsiteX8" fmla="*/ 53975 w 53998"/>
                  <a:gd name="connsiteY8" fmla="*/ 6568 h 27257"/>
                  <a:gd name="connsiteX9" fmla="*/ 52676 w 53998"/>
                  <a:gd name="connsiteY9" fmla="*/ 9775 h 27257"/>
                  <a:gd name="connsiteX10" fmla="*/ 45348 w 53998"/>
                  <a:gd name="connsiteY10" fmla="*/ 18860 h 27257"/>
                  <a:gd name="connsiteX11" fmla="*/ 27636 w 53998"/>
                  <a:gd name="connsiteY11" fmla="*/ 27181 h 27257"/>
                  <a:gd name="connsiteX12" fmla="*/ 17254 w 53998"/>
                  <a:gd name="connsiteY12" fmla="*/ 27181 h 27257"/>
                  <a:gd name="connsiteX13" fmla="*/ 17254 w 53998"/>
                  <a:gd name="connsiteY13" fmla="*/ 27181 h 2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998" h="27257">
                    <a:moveTo>
                      <a:pt x="17254" y="27257"/>
                    </a:moveTo>
                    <a:cubicBezTo>
                      <a:pt x="13589" y="27257"/>
                      <a:pt x="9925" y="27257"/>
                      <a:pt x="6337" y="27257"/>
                    </a:cubicBezTo>
                    <a:cubicBezTo>
                      <a:pt x="2595" y="27257"/>
                      <a:pt x="0" y="24738"/>
                      <a:pt x="0" y="21226"/>
                    </a:cubicBezTo>
                    <a:cubicBezTo>
                      <a:pt x="0" y="17714"/>
                      <a:pt x="2595" y="15271"/>
                      <a:pt x="6413" y="15195"/>
                    </a:cubicBezTo>
                    <a:cubicBezTo>
                      <a:pt x="13054" y="15195"/>
                      <a:pt x="19697" y="15119"/>
                      <a:pt x="26338" y="15195"/>
                    </a:cubicBezTo>
                    <a:cubicBezTo>
                      <a:pt x="30995" y="15195"/>
                      <a:pt x="34583" y="13516"/>
                      <a:pt x="37332" y="9851"/>
                    </a:cubicBezTo>
                    <a:cubicBezTo>
                      <a:pt x="39316" y="7179"/>
                      <a:pt x="41454" y="4583"/>
                      <a:pt x="43592" y="2064"/>
                    </a:cubicBezTo>
                    <a:cubicBezTo>
                      <a:pt x="45348" y="3"/>
                      <a:pt x="48096" y="-532"/>
                      <a:pt x="50463" y="537"/>
                    </a:cubicBezTo>
                    <a:cubicBezTo>
                      <a:pt x="52753" y="1606"/>
                      <a:pt x="54203" y="3896"/>
                      <a:pt x="53975" y="6568"/>
                    </a:cubicBezTo>
                    <a:cubicBezTo>
                      <a:pt x="53898" y="7790"/>
                      <a:pt x="53440" y="8859"/>
                      <a:pt x="52676" y="9775"/>
                    </a:cubicBezTo>
                    <a:cubicBezTo>
                      <a:pt x="50234" y="12829"/>
                      <a:pt x="47867" y="15882"/>
                      <a:pt x="45348" y="18860"/>
                    </a:cubicBezTo>
                    <a:cubicBezTo>
                      <a:pt x="40691" y="24280"/>
                      <a:pt x="34736" y="27028"/>
                      <a:pt x="27636" y="27181"/>
                    </a:cubicBezTo>
                    <a:cubicBezTo>
                      <a:pt x="24201" y="27257"/>
                      <a:pt x="20689" y="27181"/>
                      <a:pt x="17254" y="27181"/>
                    </a:cubicBezTo>
                    <a:lnTo>
                      <a:pt x="17254" y="27181"/>
                    </a:lnTo>
                    <a:close/>
                  </a:path>
                </a:pathLst>
              </a:custGeom>
              <a:solidFill>
                <a:srgbClr val="FFFFFF"/>
              </a:solidFill>
              <a:ln w="7634" cap="flat">
                <a:noFill/>
                <a:prstDash val="solid"/>
                <a:miter/>
              </a:ln>
            </p:spPr>
            <p:txBody>
              <a:bodyPr rtlCol="0" anchor="ctr"/>
              <a:lstStyle/>
              <a:p>
                <a:endParaRPr lang="en-IN"/>
              </a:p>
            </p:txBody>
          </p:sp>
        </p:grpSp>
      </p:grpSp>
    </p:spTree>
    <p:extLst>
      <p:ext uri="{BB962C8B-B14F-4D97-AF65-F5344CB8AC3E}">
        <p14:creationId xmlns:p14="http://schemas.microsoft.com/office/powerpoint/2010/main" val="605491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75000"/>
                <a:lumOff val="25000"/>
              </a:schemeClr>
            </a:gs>
            <a:gs pos="31000">
              <a:srgbClr val="121212"/>
            </a:gs>
          </a:gsLst>
          <a:lin ang="5400000" scaled="1"/>
        </a:gradFill>
        <a:effectLst/>
      </p:bgPr>
    </p:bg>
    <p:spTree>
      <p:nvGrpSpPr>
        <p:cNvPr id="1" name="">
          <a:extLst>
            <a:ext uri="{FF2B5EF4-FFF2-40B4-BE49-F238E27FC236}">
              <a16:creationId xmlns:a16="http://schemas.microsoft.com/office/drawing/2014/main" id="{CC38071B-CF27-2A3C-6475-6B5116268344}"/>
            </a:ext>
          </a:extLst>
        </p:cNvPr>
        <p:cNvGrpSpPr/>
        <p:nvPr/>
      </p:nvGrpSpPr>
      <p:grpSpPr>
        <a:xfrm>
          <a:off x="0" y="0"/>
          <a:ext cx="0" cy="0"/>
          <a:chOff x="0" y="0"/>
          <a:chExt cx="0" cy="0"/>
        </a:xfrm>
      </p:grpSpPr>
      <p:sp>
        <p:nvSpPr>
          <p:cNvPr id="94" name="Rectangle: Rounded Corners 93">
            <a:extLst>
              <a:ext uri="{FF2B5EF4-FFF2-40B4-BE49-F238E27FC236}">
                <a16:creationId xmlns:a16="http://schemas.microsoft.com/office/drawing/2014/main" id="{35F7CBDD-293D-9F77-CA01-613007037EE1}"/>
              </a:ext>
            </a:extLst>
          </p:cNvPr>
          <p:cNvSpPr/>
          <p:nvPr/>
        </p:nvSpPr>
        <p:spPr>
          <a:xfrm>
            <a:off x="1648417" y="4937157"/>
            <a:ext cx="2656859" cy="751398"/>
          </a:xfrm>
          <a:prstGeom prst="roundRect">
            <a:avLst/>
          </a:prstGeom>
          <a:solidFill>
            <a:srgbClr val="0FBE5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latin typeface="Segoe UI" panose="020B0502040204020203" pitchFamily="34" charset="0"/>
                <a:cs typeface="Segoe UI" panose="020B0502040204020203" pitchFamily="34" charset="0"/>
              </a:rPr>
              <a:t>Streaming Count Median and Spread</a:t>
            </a:r>
          </a:p>
        </p:txBody>
      </p:sp>
      <p:sp>
        <p:nvSpPr>
          <p:cNvPr id="95" name="Rectangle: Rounded Corners 94">
            <a:extLst>
              <a:ext uri="{FF2B5EF4-FFF2-40B4-BE49-F238E27FC236}">
                <a16:creationId xmlns:a16="http://schemas.microsoft.com/office/drawing/2014/main" id="{7D7E3372-685F-F1AA-03E8-E7A85A76C8F5}"/>
              </a:ext>
            </a:extLst>
          </p:cNvPr>
          <p:cNvSpPr/>
          <p:nvPr/>
        </p:nvSpPr>
        <p:spPr>
          <a:xfrm>
            <a:off x="10704212" y="192237"/>
            <a:ext cx="1363509" cy="297947"/>
          </a:xfrm>
          <a:prstGeom prst="roundRect">
            <a:avLst>
              <a:gd name="adj" fmla="val 50000"/>
            </a:avLst>
          </a:prstGeom>
          <a:solidFill>
            <a:srgbClr val="0A08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TextBox 95">
            <a:extLst>
              <a:ext uri="{FF2B5EF4-FFF2-40B4-BE49-F238E27FC236}">
                <a16:creationId xmlns:a16="http://schemas.microsoft.com/office/drawing/2014/main" id="{17AFF54D-4807-4928-3E31-57C7146C2432}"/>
              </a:ext>
            </a:extLst>
          </p:cNvPr>
          <p:cNvSpPr txBox="1"/>
          <p:nvPr/>
        </p:nvSpPr>
        <p:spPr>
          <a:xfrm>
            <a:off x="10977260" y="209139"/>
            <a:ext cx="857927" cy="276999"/>
          </a:xfrm>
          <a:prstGeom prst="rect">
            <a:avLst/>
          </a:prstGeom>
          <a:noFill/>
        </p:spPr>
        <p:txBody>
          <a:bodyPr wrap="none" rtlCol="0">
            <a:spAutoFit/>
          </a:bodyPr>
          <a:lstStyle/>
          <a:p>
            <a:r>
              <a:rPr lang="en-IN" sz="1200" b="1">
                <a:solidFill>
                  <a:schemeClr val="bg1"/>
                </a:solidFill>
                <a:latin typeface="Poppins Medium" panose="00000600000000000000" pitchFamily="50" charset="0"/>
                <a:cs typeface="Poppins Medium" panose="00000600000000000000" pitchFamily="50" charset="0"/>
              </a:rPr>
              <a:t>GROUP 4</a:t>
            </a:r>
          </a:p>
        </p:txBody>
      </p:sp>
      <p:sp>
        <p:nvSpPr>
          <p:cNvPr id="97" name="Oval 96">
            <a:extLst>
              <a:ext uri="{FF2B5EF4-FFF2-40B4-BE49-F238E27FC236}">
                <a16:creationId xmlns:a16="http://schemas.microsoft.com/office/drawing/2014/main" id="{8393332E-645D-6FEE-8EAD-FE85DE220931}"/>
              </a:ext>
            </a:extLst>
          </p:cNvPr>
          <p:cNvSpPr/>
          <p:nvPr/>
        </p:nvSpPr>
        <p:spPr>
          <a:xfrm>
            <a:off x="10741700" y="220124"/>
            <a:ext cx="238127" cy="238127"/>
          </a:xfrm>
          <a:prstGeom prst="ellipse">
            <a:avLst/>
          </a:prstGeom>
          <a:solidFill>
            <a:srgbClr val="55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Graphic 78">
            <a:extLst>
              <a:ext uri="{FF2B5EF4-FFF2-40B4-BE49-F238E27FC236}">
                <a16:creationId xmlns:a16="http://schemas.microsoft.com/office/drawing/2014/main" id="{EF363482-EF1F-6797-A838-3AD90914773B}"/>
              </a:ext>
            </a:extLst>
          </p:cNvPr>
          <p:cNvSpPr/>
          <p:nvPr/>
        </p:nvSpPr>
        <p:spPr>
          <a:xfrm>
            <a:off x="10802731" y="275164"/>
            <a:ext cx="116064" cy="12804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bg1"/>
          </a:solidFill>
          <a:ln w="6016" cap="flat">
            <a:noFill/>
            <a:prstDash val="solid"/>
            <a:miter/>
          </a:ln>
        </p:spPr>
        <p:txBody>
          <a:bodyPr rtlCol="0" anchor="ctr"/>
          <a:lstStyle/>
          <a:p>
            <a:endParaRPr lang="en-IN"/>
          </a:p>
        </p:txBody>
      </p:sp>
      <p:sp>
        <p:nvSpPr>
          <p:cNvPr id="99" name="Isosceles Triangle 98">
            <a:extLst>
              <a:ext uri="{FF2B5EF4-FFF2-40B4-BE49-F238E27FC236}">
                <a16:creationId xmlns:a16="http://schemas.microsoft.com/office/drawing/2014/main" id="{BF633E66-E48A-DCBF-8C32-0BA3F3181A16}"/>
              </a:ext>
            </a:extLst>
          </p:cNvPr>
          <p:cNvSpPr/>
          <p:nvPr/>
        </p:nvSpPr>
        <p:spPr>
          <a:xfrm rot="3600000">
            <a:off x="11858946" y="286368"/>
            <a:ext cx="86542" cy="746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4">
            <a:extLst>
              <a:ext uri="{FF2B5EF4-FFF2-40B4-BE49-F238E27FC236}">
                <a16:creationId xmlns:a16="http://schemas.microsoft.com/office/drawing/2014/main" id="{2B5B2A0B-981A-F3FD-31E2-DAE90F8DE9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2968" y="1234440"/>
            <a:ext cx="4847681" cy="2991711"/>
          </a:xfrm>
          <a:custGeom>
            <a:avLst/>
            <a:gdLst>
              <a:gd name="connsiteX0" fmla="*/ 259140 w 5247168"/>
              <a:gd name="connsiteY0" fmla="*/ 0 h 3498112"/>
              <a:gd name="connsiteX1" fmla="*/ 4988028 w 5247168"/>
              <a:gd name="connsiteY1" fmla="*/ 0 h 3498112"/>
              <a:gd name="connsiteX2" fmla="*/ 5247168 w 5247168"/>
              <a:gd name="connsiteY2" fmla="*/ 259140 h 3498112"/>
              <a:gd name="connsiteX3" fmla="*/ 5247168 w 5247168"/>
              <a:gd name="connsiteY3" fmla="*/ 3238972 h 3498112"/>
              <a:gd name="connsiteX4" fmla="*/ 4988028 w 5247168"/>
              <a:gd name="connsiteY4" fmla="*/ 3498112 h 3498112"/>
              <a:gd name="connsiteX5" fmla="*/ 259140 w 5247168"/>
              <a:gd name="connsiteY5" fmla="*/ 3498112 h 3498112"/>
              <a:gd name="connsiteX6" fmla="*/ 0 w 5247168"/>
              <a:gd name="connsiteY6" fmla="*/ 3238972 h 3498112"/>
              <a:gd name="connsiteX7" fmla="*/ 0 w 5247168"/>
              <a:gd name="connsiteY7" fmla="*/ 259140 h 3498112"/>
              <a:gd name="connsiteX8" fmla="*/ 259140 w 5247168"/>
              <a:gd name="connsiteY8" fmla="*/ 0 h 349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47168" h="3498112">
                <a:moveTo>
                  <a:pt x="259140" y="0"/>
                </a:moveTo>
                <a:lnTo>
                  <a:pt x="4988028" y="0"/>
                </a:lnTo>
                <a:cubicBezTo>
                  <a:pt x="5131148" y="0"/>
                  <a:pt x="5247168" y="116021"/>
                  <a:pt x="5247168" y="259140"/>
                </a:cubicBezTo>
                <a:lnTo>
                  <a:pt x="5247168" y="3238972"/>
                </a:lnTo>
                <a:cubicBezTo>
                  <a:pt x="5247168" y="3382091"/>
                  <a:pt x="5131148" y="3498112"/>
                  <a:pt x="4988028" y="3498112"/>
                </a:cubicBezTo>
                <a:lnTo>
                  <a:pt x="259140" y="3498112"/>
                </a:lnTo>
                <a:cubicBezTo>
                  <a:pt x="116021" y="3498112"/>
                  <a:pt x="0" y="3382091"/>
                  <a:pt x="0" y="3238972"/>
                </a:cubicBezTo>
                <a:lnTo>
                  <a:pt x="0" y="259140"/>
                </a:lnTo>
                <a:cubicBezTo>
                  <a:pt x="0" y="116021"/>
                  <a:pt x="116021" y="0"/>
                  <a:pt x="259140" y="0"/>
                </a:cubicBezTo>
                <a:close/>
              </a:path>
            </a:pathLst>
          </a:custGeom>
        </p:spPr>
      </p:pic>
      <p:sp>
        <p:nvSpPr>
          <p:cNvPr id="33" name="TextBox 32">
            <a:extLst>
              <a:ext uri="{FF2B5EF4-FFF2-40B4-BE49-F238E27FC236}">
                <a16:creationId xmlns:a16="http://schemas.microsoft.com/office/drawing/2014/main" id="{1232D5A8-3557-704A-05EC-7EF24F035845}"/>
              </a:ext>
            </a:extLst>
          </p:cNvPr>
          <p:cNvSpPr txBox="1"/>
          <p:nvPr/>
        </p:nvSpPr>
        <p:spPr>
          <a:xfrm>
            <a:off x="10214422" y="4708414"/>
            <a:ext cx="1408745" cy="957630"/>
          </a:xfrm>
          <a:prstGeom prst="rect">
            <a:avLst/>
          </a:prstGeom>
          <a:noFill/>
        </p:spPr>
        <p:txBody>
          <a:bodyPr wrap="square" lIns="0" tIns="0" rIns="0" bIns="0" rtlCol="0" anchor="ctr" anchorCtr="0">
            <a:noAutofit/>
          </a:bodyPr>
          <a:lstStyle/>
          <a:p>
            <a:pPr algn="ctr"/>
            <a:endParaRPr lang="en-US" sz="1400" b="1">
              <a:solidFill>
                <a:srgbClr val="1DB954"/>
              </a:solidFill>
              <a:latin typeface="Segoe UI" panose="020B0502040204020203" pitchFamily="34" charset="0"/>
              <a:cs typeface="Segoe UI" panose="020B0502040204020203" pitchFamily="34" charset="0"/>
            </a:endParaRPr>
          </a:p>
        </p:txBody>
      </p:sp>
      <p:sp>
        <p:nvSpPr>
          <p:cNvPr id="100" name="Rectangle: Rounded Corners 99">
            <a:extLst>
              <a:ext uri="{FF2B5EF4-FFF2-40B4-BE49-F238E27FC236}">
                <a16:creationId xmlns:a16="http://schemas.microsoft.com/office/drawing/2014/main" id="{1FD3DF83-89B7-6917-6363-9E352B092754}"/>
              </a:ext>
            </a:extLst>
          </p:cNvPr>
          <p:cNvSpPr/>
          <p:nvPr/>
        </p:nvSpPr>
        <p:spPr>
          <a:xfrm>
            <a:off x="4595326" y="4937157"/>
            <a:ext cx="2656859" cy="751398"/>
          </a:xfrm>
          <a:prstGeom prst="roundRect">
            <a:avLst/>
          </a:prstGeom>
          <a:solidFill>
            <a:srgbClr val="0FBE5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latin typeface="Segoe UI" panose="020B0502040204020203" pitchFamily="34" charset="0"/>
                <a:cs typeface="Segoe UI" panose="020B0502040204020203" pitchFamily="34" charset="0"/>
              </a:rPr>
              <a:t>Outliers</a:t>
            </a:r>
          </a:p>
        </p:txBody>
      </p:sp>
      <p:sp>
        <p:nvSpPr>
          <p:cNvPr id="101" name="Rectangle: Rounded Corners 100">
            <a:extLst>
              <a:ext uri="{FF2B5EF4-FFF2-40B4-BE49-F238E27FC236}">
                <a16:creationId xmlns:a16="http://schemas.microsoft.com/office/drawing/2014/main" id="{9B983D29-B77F-C4EA-D08C-28E727EF63A1}"/>
              </a:ext>
            </a:extLst>
          </p:cNvPr>
          <p:cNvSpPr/>
          <p:nvPr/>
        </p:nvSpPr>
        <p:spPr>
          <a:xfrm>
            <a:off x="7454635" y="4940893"/>
            <a:ext cx="2656859" cy="751398"/>
          </a:xfrm>
          <a:prstGeom prst="roundRect">
            <a:avLst/>
          </a:prstGeom>
          <a:solidFill>
            <a:srgbClr val="0FBE5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latin typeface="Segoe UI" panose="020B0502040204020203" pitchFamily="34" charset="0"/>
                <a:cs typeface="Segoe UI" panose="020B0502040204020203" pitchFamily="34" charset="0"/>
              </a:rPr>
              <a:t>Collaboration Dynamics</a:t>
            </a:r>
          </a:p>
        </p:txBody>
      </p:sp>
      <p:sp>
        <p:nvSpPr>
          <p:cNvPr id="102" name="Freeform: Shape 101">
            <a:extLst>
              <a:ext uri="{FF2B5EF4-FFF2-40B4-BE49-F238E27FC236}">
                <a16:creationId xmlns:a16="http://schemas.microsoft.com/office/drawing/2014/main" id="{A35AB243-EDE1-BD03-ECE8-379460C5D452}"/>
              </a:ext>
            </a:extLst>
          </p:cNvPr>
          <p:cNvSpPr/>
          <p:nvPr/>
        </p:nvSpPr>
        <p:spPr>
          <a:xfrm>
            <a:off x="0" y="6150953"/>
            <a:ext cx="12191999" cy="707886"/>
          </a:xfrm>
          <a:custGeom>
            <a:avLst/>
            <a:gdLst>
              <a:gd name="connsiteX0" fmla="*/ 0 w 12192000"/>
              <a:gd name="connsiteY0" fmla="*/ 0 h 1168889"/>
              <a:gd name="connsiteX1" fmla="*/ 12192000 w 12192000"/>
              <a:gd name="connsiteY1" fmla="*/ 0 h 1168889"/>
              <a:gd name="connsiteX2" fmla="*/ 12192000 w 12192000"/>
              <a:gd name="connsiteY2" fmla="*/ 1168890 h 1168889"/>
              <a:gd name="connsiteX3" fmla="*/ 0 w 12192000"/>
              <a:gd name="connsiteY3" fmla="*/ 1168890 h 1168889"/>
              <a:gd name="connsiteX4" fmla="*/ 0 w 12192000"/>
              <a:gd name="connsiteY4" fmla="*/ 0 h 1168889"/>
              <a:gd name="connsiteX5" fmla="*/ 0 w 12192000"/>
              <a:gd name="connsiteY5" fmla="*/ 0 h 11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168889">
                <a:moveTo>
                  <a:pt x="0" y="0"/>
                </a:moveTo>
                <a:lnTo>
                  <a:pt x="12192000" y="0"/>
                </a:lnTo>
                <a:lnTo>
                  <a:pt x="12192000" y="1168890"/>
                </a:lnTo>
                <a:lnTo>
                  <a:pt x="0" y="1168890"/>
                </a:lnTo>
                <a:lnTo>
                  <a:pt x="0" y="0"/>
                </a:lnTo>
                <a:lnTo>
                  <a:pt x="0" y="0"/>
                </a:lnTo>
                <a:close/>
              </a:path>
            </a:pathLst>
          </a:cu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103" name="Rectangle: Rounded Corners 102">
            <a:extLst>
              <a:ext uri="{FF2B5EF4-FFF2-40B4-BE49-F238E27FC236}">
                <a16:creationId xmlns:a16="http://schemas.microsoft.com/office/drawing/2014/main" id="{9FF74CC9-4B5F-7F7F-20F8-16727D67F936}"/>
              </a:ext>
            </a:extLst>
          </p:cNvPr>
          <p:cNvSpPr/>
          <p:nvPr/>
        </p:nvSpPr>
        <p:spPr>
          <a:xfrm>
            <a:off x="11153040" y="6400799"/>
            <a:ext cx="682147" cy="556179"/>
          </a:xfrm>
          <a:prstGeom prst="roundRect">
            <a:avLst/>
          </a:prstGeom>
          <a:solidFill>
            <a:srgbClr val="0FBE5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 name="Group 103">
            <a:extLst>
              <a:ext uri="{FF2B5EF4-FFF2-40B4-BE49-F238E27FC236}">
                <a16:creationId xmlns:a16="http://schemas.microsoft.com/office/drawing/2014/main" id="{7E95DB9B-3B0A-18DC-20EB-3BC1DC27D14E}"/>
              </a:ext>
            </a:extLst>
          </p:cNvPr>
          <p:cNvGrpSpPr/>
          <p:nvPr/>
        </p:nvGrpSpPr>
        <p:grpSpPr>
          <a:xfrm>
            <a:off x="124279" y="202273"/>
            <a:ext cx="297947" cy="297947"/>
            <a:chOff x="8892506" y="664914"/>
            <a:chExt cx="209401" cy="209401"/>
          </a:xfrm>
        </p:grpSpPr>
        <p:sp>
          <p:nvSpPr>
            <p:cNvPr id="105" name="Oval 104">
              <a:hlinkClick r:id="" action="ppaction://hlinkshowjump?jump=previousslide"/>
              <a:extLst>
                <a:ext uri="{FF2B5EF4-FFF2-40B4-BE49-F238E27FC236}">
                  <a16:creationId xmlns:a16="http://schemas.microsoft.com/office/drawing/2014/main" id="{A33617F0-0051-719C-9868-14F2B17DA85A}"/>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 name="Graphic 63" descr="Caret Left with solid fill">
              <a:hlinkClick r:id="" action="ppaction://hlinkshowjump?jump=previousslide"/>
              <a:extLst>
                <a:ext uri="{FF2B5EF4-FFF2-40B4-BE49-F238E27FC236}">
                  <a16:creationId xmlns:a16="http://schemas.microsoft.com/office/drawing/2014/main" id="{37C90F06-68BB-6BEE-FA26-BA92870DF0E5}"/>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107" name="Group 106">
            <a:extLst>
              <a:ext uri="{FF2B5EF4-FFF2-40B4-BE49-F238E27FC236}">
                <a16:creationId xmlns:a16="http://schemas.microsoft.com/office/drawing/2014/main" id="{A87F62B3-2346-12C3-9106-089A6814D06A}"/>
              </a:ext>
            </a:extLst>
          </p:cNvPr>
          <p:cNvGrpSpPr/>
          <p:nvPr/>
        </p:nvGrpSpPr>
        <p:grpSpPr>
          <a:xfrm flipH="1">
            <a:off x="532169" y="202273"/>
            <a:ext cx="297947" cy="297947"/>
            <a:chOff x="8892506" y="664914"/>
            <a:chExt cx="209401" cy="209401"/>
          </a:xfrm>
        </p:grpSpPr>
        <p:sp>
          <p:nvSpPr>
            <p:cNvPr id="108" name="Oval 107">
              <a:hlinkClick r:id="" action="ppaction://hlinkshowjump?jump=nextslide"/>
              <a:extLst>
                <a:ext uri="{FF2B5EF4-FFF2-40B4-BE49-F238E27FC236}">
                  <a16:creationId xmlns:a16="http://schemas.microsoft.com/office/drawing/2014/main" id="{239724A6-F0B0-C7BE-920E-0487ECBF3CE1}"/>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9" name="Graphic 63" descr="Caret Left with solid fill">
              <a:hlinkClick r:id="" action="ppaction://hlinkshowjump?jump=nextslide"/>
              <a:extLst>
                <a:ext uri="{FF2B5EF4-FFF2-40B4-BE49-F238E27FC236}">
                  <a16:creationId xmlns:a16="http://schemas.microsoft.com/office/drawing/2014/main" id="{23A37005-ED6E-7392-C47A-B7EF50D4AFA8}"/>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sp>
        <p:nvSpPr>
          <p:cNvPr id="110" name="Slide Number Placeholder 4">
            <a:extLst>
              <a:ext uri="{FF2B5EF4-FFF2-40B4-BE49-F238E27FC236}">
                <a16:creationId xmlns:a16="http://schemas.microsoft.com/office/drawing/2014/main" id="{5BF9FF18-0B15-421D-5A7D-3298AA497C32}"/>
              </a:ext>
            </a:extLst>
          </p:cNvPr>
          <p:cNvSpPr txBox="1">
            <a:spLocks/>
          </p:cNvSpPr>
          <p:nvPr/>
        </p:nvSpPr>
        <p:spPr>
          <a:xfrm>
            <a:off x="11207874" y="6467655"/>
            <a:ext cx="587058" cy="365125"/>
          </a:xfrm>
          <a:custGeom>
            <a:avLst/>
            <a:gdLst>
              <a:gd name="connsiteX0" fmla="*/ 762059 w 1524118"/>
              <a:gd name="connsiteY0" fmla="*/ 0 h 1524118"/>
              <a:gd name="connsiteX1" fmla="*/ 1524118 w 1524118"/>
              <a:gd name="connsiteY1" fmla="*/ 762059 h 1524118"/>
              <a:gd name="connsiteX2" fmla="*/ 762059 w 1524118"/>
              <a:gd name="connsiteY2" fmla="*/ 1524118 h 1524118"/>
              <a:gd name="connsiteX3" fmla="*/ 0 w 1524118"/>
              <a:gd name="connsiteY3" fmla="*/ 762059 h 1524118"/>
              <a:gd name="connsiteX4" fmla="*/ 762059 w 1524118"/>
              <a:gd name="connsiteY4" fmla="*/ 0 h 1524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118" h="1524118">
                <a:moveTo>
                  <a:pt x="762059" y="0"/>
                </a:moveTo>
                <a:cubicBezTo>
                  <a:pt x="1182933" y="0"/>
                  <a:pt x="1524118" y="341185"/>
                  <a:pt x="1524118" y="762059"/>
                </a:cubicBezTo>
                <a:cubicBezTo>
                  <a:pt x="1524118" y="1182933"/>
                  <a:pt x="1182933" y="1524118"/>
                  <a:pt x="762059" y="1524118"/>
                </a:cubicBezTo>
                <a:cubicBezTo>
                  <a:pt x="341185" y="1524118"/>
                  <a:pt x="0" y="1182933"/>
                  <a:pt x="0" y="762059"/>
                </a:cubicBezTo>
                <a:cubicBezTo>
                  <a:pt x="0" y="341185"/>
                  <a:pt x="341185" y="0"/>
                  <a:pt x="762059" y="0"/>
                </a:cubicBezTo>
                <a:close/>
              </a:path>
            </a:pathLst>
          </a:custGeom>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b="1">
                <a:solidFill>
                  <a:schemeClr val="bg1"/>
                </a:solidFill>
              </a:rPr>
              <a:t>8</a:t>
            </a:r>
          </a:p>
        </p:txBody>
      </p:sp>
      <p:sp>
        <p:nvSpPr>
          <p:cNvPr id="111" name="TextBox 110">
            <a:extLst>
              <a:ext uri="{FF2B5EF4-FFF2-40B4-BE49-F238E27FC236}">
                <a16:creationId xmlns:a16="http://schemas.microsoft.com/office/drawing/2014/main" id="{B98CBEF3-5505-0E76-46C0-2CA2B4DC2974}"/>
              </a:ext>
            </a:extLst>
          </p:cNvPr>
          <p:cNvSpPr txBox="1"/>
          <p:nvPr/>
        </p:nvSpPr>
        <p:spPr>
          <a:xfrm>
            <a:off x="343942" y="486138"/>
            <a:ext cx="3842719" cy="707886"/>
          </a:xfrm>
          <a:prstGeom prst="rect">
            <a:avLst/>
          </a:prstGeom>
          <a:noFill/>
        </p:spPr>
        <p:txBody>
          <a:bodyPr wrap="square" rtlCol="0">
            <a:spAutoFit/>
          </a:bodyPr>
          <a:lstStyle/>
          <a:p>
            <a:r>
              <a:rPr lang="en-IN" sz="4000">
                <a:solidFill>
                  <a:srgbClr val="0FBE5D"/>
                </a:solidFill>
                <a:latin typeface="Poppins Medium" panose="00000600000000000000" pitchFamily="50" charset="0"/>
                <a:cs typeface="Poppins Medium" panose="00000600000000000000" pitchFamily="50" charset="0"/>
              </a:rPr>
              <a:t>Visualisation</a:t>
            </a:r>
            <a:endParaRPr lang="en-US" sz="4000" b="1">
              <a:solidFill>
                <a:schemeClr val="bg1"/>
              </a:solidFill>
              <a:latin typeface="Segoe UI" panose="020B0502040204020203" pitchFamily="34" charset="0"/>
              <a:cs typeface="Segoe UI" panose="020B0502040204020203" pitchFamily="34" charset="0"/>
            </a:endParaRPr>
          </a:p>
        </p:txBody>
      </p:sp>
      <p:grpSp>
        <p:nvGrpSpPr>
          <p:cNvPr id="112" name="Group 111">
            <a:extLst>
              <a:ext uri="{FF2B5EF4-FFF2-40B4-BE49-F238E27FC236}">
                <a16:creationId xmlns:a16="http://schemas.microsoft.com/office/drawing/2014/main" id="{71485784-0A29-448B-E2F3-41FF23F87A02}"/>
              </a:ext>
            </a:extLst>
          </p:cNvPr>
          <p:cNvGrpSpPr/>
          <p:nvPr/>
        </p:nvGrpSpPr>
        <p:grpSpPr>
          <a:xfrm>
            <a:off x="3963890" y="6280194"/>
            <a:ext cx="3614889" cy="518226"/>
            <a:chOff x="5032676" y="4451648"/>
            <a:chExt cx="5086942" cy="729257"/>
          </a:xfrm>
        </p:grpSpPr>
        <p:sp>
          <p:nvSpPr>
            <p:cNvPr id="113" name="TextBox 112">
              <a:extLst>
                <a:ext uri="{FF2B5EF4-FFF2-40B4-BE49-F238E27FC236}">
                  <a16:creationId xmlns:a16="http://schemas.microsoft.com/office/drawing/2014/main" id="{55B52704-727E-CC63-2C79-D3FA0EBF3124}"/>
                </a:ext>
              </a:extLst>
            </p:cNvPr>
            <p:cNvSpPr txBox="1"/>
            <p:nvPr/>
          </p:nvSpPr>
          <p:spPr>
            <a:xfrm>
              <a:off x="5032676" y="4934684"/>
              <a:ext cx="441146" cy="246221"/>
            </a:xfrm>
            <a:prstGeom prst="rect">
              <a:avLst/>
            </a:prstGeom>
            <a:noFill/>
          </p:spPr>
          <p:txBody>
            <a:bodyPr wrap="none" rtlCol="0">
              <a:spAutoFit/>
            </a:bodyPr>
            <a:lstStyle/>
            <a:p>
              <a:pPr algn="l"/>
              <a:r>
                <a:rPr lang="en-IN" sz="1000" spc="0" baseline="0">
                  <a:ln/>
                  <a:solidFill>
                    <a:srgbClr val="A3A3A3"/>
                  </a:solidFill>
                  <a:latin typeface="Poppins-Regular"/>
                  <a:cs typeface="Poppins-Regular"/>
                  <a:sym typeface="Poppins-Regular"/>
                  <a:rtl val="0"/>
                </a:rPr>
                <a:t>0:23</a:t>
              </a:r>
            </a:p>
          </p:txBody>
        </p:sp>
        <p:sp>
          <p:nvSpPr>
            <p:cNvPr id="114" name="TextBox 113">
              <a:extLst>
                <a:ext uri="{FF2B5EF4-FFF2-40B4-BE49-F238E27FC236}">
                  <a16:creationId xmlns:a16="http://schemas.microsoft.com/office/drawing/2014/main" id="{D92A5443-C77F-608B-5BA4-CA1A96580F41}"/>
                </a:ext>
              </a:extLst>
            </p:cNvPr>
            <p:cNvSpPr txBox="1"/>
            <p:nvPr/>
          </p:nvSpPr>
          <p:spPr>
            <a:xfrm>
              <a:off x="9607939" y="4934684"/>
              <a:ext cx="511679" cy="246221"/>
            </a:xfrm>
            <a:prstGeom prst="rect">
              <a:avLst/>
            </a:prstGeom>
            <a:noFill/>
          </p:spPr>
          <p:txBody>
            <a:bodyPr wrap="none" rtlCol="0">
              <a:spAutoFit/>
            </a:bodyPr>
            <a:lstStyle/>
            <a:p>
              <a:pPr algn="l"/>
              <a:r>
                <a:rPr lang="en-IN" sz="1000" spc="0" baseline="0">
                  <a:ln/>
                  <a:solidFill>
                    <a:srgbClr val="A3A3A3"/>
                  </a:solidFill>
                  <a:latin typeface="Poppins-Regular"/>
                  <a:cs typeface="Poppins-Regular"/>
                  <a:sym typeface="Poppins-Regular"/>
                  <a:rtl val="0"/>
                </a:rPr>
                <a:t>-3:25</a:t>
              </a:r>
            </a:p>
          </p:txBody>
        </p:sp>
        <p:grpSp>
          <p:nvGrpSpPr>
            <p:cNvPr id="115" name="Graphic 22">
              <a:extLst>
                <a:ext uri="{FF2B5EF4-FFF2-40B4-BE49-F238E27FC236}">
                  <a16:creationId xmlns:a16="http://schemas.microsoft.com/office/drawing/2014/main" id="{AE11617E-6EB2-551B-679C-82A854B173CD}"/>
                </a:ext>
              </a:extLst>
            </p:cNvPr>
            <p:cNvGrpSpPr/>
            <p:nvPr/>
          </p:nvGrpSpPr>
          <p:grpSpPr>
            <a:xfrm>
              <a:off x="5564212" y="5075069"/>
              <a:ext cx="4007480" cy="7634"/>
              <a:chOff x="4300409" y="6565987"/>
              <a:chExt cx="4007480" cy="7634"/>
            </a:xfrm>
          </p:grpSpPr>
          <p:sp>
            <p:nvSpPr>
              <p:cNvPr id="135" name="Freeform: Shape 134">
                <a:extLst>
                  <a:ext uri="{FF2B5EF4-FFF2-40B4-BE49-F238E27FC236}">
                    <a16:creationId xmlns:a16="http://schemas.microsoft.com/office/drawing/2014/main" id="{318517C7-7E35-00DB-EEF5-908E256172BA}"/>
                  </a:ext>
                </a:extLst>
              </p:cNvPr>
              <p:cNvSpPr/>
              <p:nvPr/>
            </p:nvSpPr>
            <p:spPr>
              <a:xfrm>
                <a:off x="4300409" y="6565987"/>
                <a:ext cx="4007480" cy="7634"/>
              </a:xfrm>
              <a:custGeom>
                <a:avLst/>
                <a:gdLst>
                  <a:gd name="connsiteX0" fmla="*/ 0 w 4007480"/>
                  <a:gd name="connsiteY0" fmla="*/ 0 h 7634"/>
                  <a:gd name="connsiteX1" fmla="*/ 4007481 w 4007480"/>
                  <a:gd name="connsiteY1" fmla="*/ 0 h 7634"/>
                </a:gdLst>
                <a:ahLst/>
                <a:cxnLst>
                  <a:cxn ang="0">
                    <a:pos x="connsiteX0" y="connsiteY0"/>
                  </a:cxn>
                  <a:cxn ang="0">
                    <a:pos x="connsiteX1" y="connsiteY1"/>
                  </a:cxn>
                </a:cxnLst>
                <a:rect l="l" t="t" r="r" b="b"/>
                <a:pathLst>
                  <a:path w="4007480" h="7634">
                    <a:moveTo>
                      <a:pt x="0" y="0"/>
                    </a:moveTo>
                    <a:lnTo>
                      <a:pt x="4007481" y="0"/>
                    </a:lnTo>
                  </a:path>
                </a:pathLst>
              </a:custGeom>
              <a:ln w="22903" cap="rnd">
                <a:solidFill>
                  <a:srgbClr val="A3A3A3"/>
                </a:solidFill>
                <a:prstDash val="solid"/>
                <a:round/>
              </a:ln>
            </p:spPr>
            <p:txBody>
              <a:bodyPr rtlCol="0" anchor="ctr"/>
              <a:lstStyle/>
              <a:p>
                <a:endParaRPr lang="en-IN"/>
              </a:p>
            </p:txBody>
          </p:sp>
          <p:sp>
            <p:nvSpPr>
              <p:cNvPr id="136" name="Freeform: Shape 135">
                <a:extLst>
                  <a:ext uri="{FF2B5EF4-FFF2-40B4-BE49-F238E27FC236}">
                    <a16:creationId xmlns:a16="http://schemas.microsoft.com/office/drawing/2014/main" id="{E632854A-630D-BF8D-D103-377B0DAE1BB3}"/>
                  </a:ext>
                </a:extLst>
              </p:cNvPr>
              <p:cNvSpPr/>
              <p:nvPr/>
            </p:nvSpPr>
            <p:spPr>
              <a:xfrm>
                <a:off x="4300409" y="6565987"/>
                <a:ext cx="324992" cy="7634"/>
              </a:xfrm>
              <a:custGeom>
                <a:avLst/>
                <a:gdLst>
                  <a:gd name="connsiteX0" fmla="*/ 0 w 324992"/>
                  <a:gd name="connsiteY0" fmla="*/ 0 h 7634"/>
                  <a:gd name="connsiteX1" fmla="*/ 324993 w 324992"/>
                  <a:gd name="connsiteY1" fmla="*/ 0 h 7634"/>
                </a:gdLst>
                <a:ahLst/>
                <a:cxnLst>
                  <a:cxn ang="0">
                    <a:pos x="connsiteX0" y="connsiteY0"/>
                  </a:cxn>
                  <a:cxn ang="0">
                    <a:pos x="connsiteX1" y="connsiteY1"/>
                  </a:cxn>
                </a:cxnLst>
                <a:rect l="l" t="t" r="r" b="b"/>
                <a:pathLst>
                  <a:path w="324992" h="7634">
                    <a:moveTo>
                      <a:pt x="0" y="0"/>
                    </a:moveTo>
                    <a:lnTo>
                      <a:pt x="324993" y="0"/>
                    </a:lnTo>
                  </a:path>
                </a:pathLst>
              </a:custGeom>
              <a:ln w="22903" cap="rnd">
                <a:solidFill>
                  <a:srgbClr val="FFFFFF"/>
                </a:solidFill>
                <a:prstDash val="solid"/>
                <a:round/>
              </a:ln>
            </p:spPr>
            <p:txBody>
              <a:bodyPr rtlCol="0" anchor="ctr"/>
              <a:lstStyle/>
              <a:p>
                <a:endParaRPr lang="en-IN"/>
              </a:p>
            </p:txBody>
          </p:sp>
        </p:grpSp>
        <p:grpSp>
          <p:nvGrpSpPr>
            <p:cNvPr id="116" name="Graphic 22">
              <a:extLst>
                <a:ext uri="{FF2B5EF4-FFF2-40B4-BE49-F238E27FC236}">
                  <a16:creationId xmlns:a16="http://schemas.microsoft.com/office/drawing/2014/main" id="{3C73672A-6971-431E-1D85-B49E462DA830}"/>
                </a:ext>
              </a:extLst>
            </p:cNvPr>
            <p:cNvGrpSpPr/>
            <p:nvPr/>
          </p:nvGrpSpPr>
          <p:grpSpPr>
            <a:xfrm>
              <a:off x="7104255" y="4451648"/>
              <a:ext cx="1010457" cy="347287"/>
              <a:chOff x="5985836" y="6055175"/>
              <a:chExt cx="682813" cy="234678"/>
            </a:xfrm>
          </p:grpSpPr>
          <p:grpSp>
            <p:nvGrpSpPr>
              <p:cNvPr id="124" name="Graphic 22">
                <a:extLst>
                  <a:ext uri="{FF2B5EF4-FFF2-40B4-BE49-F238E27FC236}">
                    <a16:creationId xmlns:a16="http://schemas.microsoft.com/office/drawing/2014/main" id="{301D39AC-E57E-2CFD-AF9C-F7B50951A653}"/>
                  </a:ext>
                </a:extLst>
              </p:cNvPr>
              <p:cNvGrpSpPr/>
              <p:nvPr/>
            </p:nvGrpSpPr>
            <p:grpSpPr>
              <a:xfrm>
                <a:off x="6209903" y="6055175"/>
                <a:ext cx="234678" cy="234678"/>
                <a:chOff x="6209903" y="6055175"/>
                <a:chExt cx="234678" cy="234678"/>
              </a:xfrm>
            </p:grpSpPr>
            <p:sp>
              <p:nvSpPr>
                <p:cNvPr id="131" name="Freeform: Shape 130">
                  <a:extLst>
                    <a:ext uri="{FF2B5EF4-FFF2-40B4-BE49-F238E27FC236}">
                      <a16:creationId xmlns:a16="http://schemas.microsoft.com/office/drawing/2014/main" id="{E4716F07-9624-96F6-C089-6F89E4F1E836}"/>
                    </a:ext>
                  </a:extLst>
                </p:cNvPr>
                <p:cNvSpPr/>
                <p:nvPr/>
              </p:nvSpPr>
              <p:spPr>
                <a:xfrm>
                  <a:off x="6209903" y="6055175"/>
                  <a:ext cx="234678" cy="234678"/>
                </a:xfrm>
                <a:custGeom>
                  <a:avLst/>
                  <a:gdLst>
                    <a:gd name="connsiteX0" fmla="*/ 234679 w 234678"/>
                    <a:gd name="connsiteY0" fmla="*/ 117339 h 234678"/>
                    <a:gd name="connsiteX1" fmla="*/ 117339 w 234678"/>
                    <a:gd name="connsiteY1" fmla="*/ 234679 h 234678"/>
                    <a:gd name="connsiteX2" fmla="*/ 0 w 234678"/>
                    <a:gd name="connsiteY2" fmla="*/ 117339 h 234678"/>
                    <a:gd name="connsiteX3" fmla="*/ 117339 w 234678"/>
                    <a:gd name="connsiteY3" fmla="*/ 0 h 234678"/>
                    <a:gd name="connsiteX4" fmla="*/ 234679 w 234678"/>
                    <a:gd name="connsiteY4" fmla="*/ 117339 h 234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678" h="234678">
                      <a:moveTo>
                        <a:pt x="234679" y="117339"/>
                      </a:moveTo>
                      <a:cubicBezTo>
                        <a:pt x="234679" y="182144"/>
                        <a:pt x="182144" y="234679"/>
                        <a:pt x="117339" y="234679"/>
                      </a:cubicBezTo>
                      <a:cubicBezTo>
                        <a:pt x="52535" y="234679"/>
                        <a:pt x="0" y="182144"/>
                        <a:pt x="0" y="117339"/>
                      </a:cubicBezTo>
                      <a:cubicBezTo>
                        <a:pt x="0" y="52535"/>
                        <a:pt x="52535" y="0"/>
                        <a:pt x="117339" y="0"/>
                      </a:cubicBezTo>
                      <a:cubicBezTo>
                        <a:pt x="182144" y="0"/>
                        <a:pt x="234679" y="52535"/>
                        <a:pt x="234679" y="117339"/>
                      </a:cubicBezTo>
                      <a:close/>
                    </a:path>
                  </a:pathLst>
                </a:custGeom>
                <a:solidFill>
                  <a:srgbClr val="FFFFFF"/>
                </a:solidFill>
                <a:ln w="7634" cap="flat">
                  <a:noFill/>
                  <a:prstDash val="solid"/>
                  <a:miter/>
                </a:ln>
              </p:spPr>
              <p:txBody>
                <a:bodyPr rtlCol="0" anchor="ctr"/>
                <a:lstStyle/>
                <a:p>
                  <a:endParaRPr lang="en-IN"/>
                </a:p>
              </p:txBody>
            </p:sp>
            <p:grpSp>
              <p:nvGrpSpPr>
                <p:cNvPr id="132" name="Graphic 22">
                  <a:extLst>
                    <a:ext uri="{FF2B5EF4-FFF2-40B4-BE49-F238E27FC236}">
                      <a16:creationId xmlns:a16="http://schemas.microsoft.com/office/drawing/2014/main" id="{E6EAAC41-BCCB-9CB7-C9EC-5EABC0E3F060}"/>
                    </a:ext>
                  </a:extLst>
                </p:cNvPr>
                <p:cNvGrpSpPr/>
                <p:nvPr/>
              </p:nvGrpSpPr>
              <p:grpSpPr>
                <a:xfrm>
                  <a:off x="6289224" y="6120601"/>
                  <a:ext cx="76037" cy="103750"/>
                  <a:chOff x="6289224" y="6120601"/>
                  <a:chExt cx="76037" cy="103750"/>
                </a:xfrm>
                <a:solidFill>
                  <a:srgbClr val="000000"/>
                </a:solidFill>
              </p:grpSpPr>
              <p:sp>
                <p:nvSpPr>
                  <p:cNvPr id="133" name="Freeform: Shape 132">
                    <a:extLst>
                      <a:ext uri="{FF2B5EF4-FFF2-40B4-BE49-F238E27FC236}">
                        <a16:creationId xmlns:a16="http://schemas.microsoft.com/office/drawing/2014/main" id="{4490C800-6413-3083-77D2-35C03BEAA3BB}"/>
                      </a:ext>
                    </a:extLst>
                  </p:cNvPr>
                  <p:cNvSpPr/>
                  <p:nvPr/>
                </p:nvSpPr>
                <p:spPr>
                  <a:xfrm>
                    <a:off x="6289224" y="6120601"/>
                    <a:ext cx="25345" cy="103750"/>
                  </a:xfrm>
                  <a:custGeom>
                    <a:avLst/>
                    <a:gdLst>
                      <a:gd name="connsiteX0" fmla="*/ 0 w 25345"/>
                      <a:gd name="connsiteY0" fmla="*/ 0 h 103750"/>
                      <a:gd name="connsiteX1" fmla="*/ 25346 w 25345"/>
                      <a:gd name="connsiteY1" fmla="*/ 0 h 103750"/>
                      <a:gd name="connsiteX2" fmla="*/ 25346 w 25345"/>
                      <a:gd name="connsiteY2" fmla="*/ 103750 h 103750"/>
                      <a:gd name="connsiteX3" fmla="*/ 0 w 25345"/>
                      <a:gd name="connsiteY3" fmla="*/ 103750 h 103750"/>
                    </a:gdLst>
                    <a:ahLst/>
                    <a:cxnLst>
                      <a:cxn ang="0">
                        <a:pos x="connsiteX0" y="connsiteY0"/>
                      </a:cxn>
                      <a:cxn ang="0">
                        <a:pos x="connsiteX1" y="connsiteY1"/>
                      </a:cxn>
                      <a:cxn ang="0">
                        <a:pos x="connsiteX2" y="connsiteY2"/>
                      </a:cxn>
                      <a:cxn ang="0">
                        <a:pos x="connsiteX3" y="connsiteY3"/>
                      </a:cxn>
                    </a:cxnLst>
                    <a:rect l="l" t="t" r="r" b="b"/>
                    <a:pathLst>
                      <a:path w="25345" h="103750">
                        <a:moveTo>
                          <a:pt x="0" y="0"/>
                        </a:moveTo>
                        <a:lnTo>
                          <a:pt x="25346" y="0"/>
                        </a:lnTo>
                        <a:lnTo>
                          <a:pt x="25346" y="103750"/>
                        </a:lnTo>
                        <a:lnTo>
                          <a:pt x="0" y="103750"/>
                        </a:lnTo>
                        <a:close/>
                      </a:path>
                    </a:pathLst>
                  </a:custGeom>
                  <a:solidFill>
                    <a:srgbClr val="000000"/>
                  </a:solidFill>
                  <a:ln w="7634"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91136146-7E4C-5EFB-2045-BC3FEBACE5B0}"/>
                      </a:ext>
                    </a:extLst>
                  </p:cNvPr>
                  <p:cNvSpPr/>
                  <p:nvPr/>
                </p:nvSpPr>
                <p:spPr>
                  <a:xfrm>
                    <a:off x="6339916" y="6120601"/>
                    <a:ext cx="25345" cy="103750"/>
                  </a:xfrm>
                  <a:custGeom>
                    <a:avLst/>
                    <a:gdLst>
                      <a:gd name="connsiteX0" fmla="*/ 0 w 25345"/>
                      <a:gd name="connsiteY0" fmla="*/ 0 h 103750"/>
                      <a:gd name="connsiteX1" fmla="*/ 25346 w 25345"/>
                      <a:gd name="connsiteY1" fmla="*/ 0 h 103750"/>
                      <a:gd name="connsiteX2" fmla="*/ 25346 w 25345"/>
                      <a:gd name="connsiteY2" fmla="*/ 103750 h 103750"/>
                      <a:gd name="connsiteX3" fmla="*/ 0 w 25345"/>
                      <a:gd name="connsiteY3" fmla="*/ 103750 h 103750"/>
                    </a:gdLst>
                    <a:ahLst/>
                    <a:cxnLst>
                      <a:cxn ang="0">
                        <a:pos x="connsiteX0" y="connsiteY0"/>
                      </a:cxn>
                      <a:cxn ang="0">
                        <a:pos x="connsiteX1" y="connsiteY1"/>
                      </a:cxn>
                      <a:cxn ang="0">
                        <a:pos x="connsiteX2" y="connsiteY2"/>
                      </a:cxn>
                      <a:cxn ang="0">
                        <a:pos x="connsiteX3" y="connsiteY3"/>
                      </a:cxn>
                    </a:cxnLst>
                    <a:rect l="l" t="t" r="r" b="b"/>
                    <a:pathLst>
                      <a:path w="25345" h="103750">
                        <a:moveTo>
                          <a:pt x="0" y="0"/>
                        </a:moveTo>
                        <a:lnTo>
                          <a:pt x="25346" y="0"/>
                        </a:lnTo>
                        <a:lnTo>
                          <a:pt x="25346" y="103750"/>
                        </a:lnTo>
                        <a:lnTo>
                          <a:pt x="0" y="103750"/>
                        </a:lnTo>
                        <a:close/>
                      </a:path>
                    </a:pathLst>
                  </a:custGeom>
                  <a:solidFill>
                    <a:srgbClr val="000000"/>
                  </a:solidFill>
                  <a:ln w="7634" cap="flat">
                    <a:noFill/>
                    <a:prstDash val="solid"/>
                    <a:miter/>
                  </a:ln>
                </p:spPr>
                <p:txBody>
                  <a:bodyPr rtlCol="0" anchor="ctr"/>
                  <a:lstStyle/>
                  <a:p>
                    <a:endParaRPr lang="en-IN"/>
                  </a:p>
                </p:txBody>
              </p:sp>
            </p:grpSp>
          </p:grpSp>
          <p:grpSp>
            <p:nvGrpSpPr>
              <p:cNvPr id="125" name="Graphic 22">
                <a:extLst>
                  <a:ext uri="{FF2B5EF4-FFF2-40B4-BE49-F238E27FC236}">
                    <a16:creationId xmlns:a16="http://schemas.microsoft.com/office/drawing/2014/main" id="{17BD86E9-C4F5-23EE-5A57-E385434319EF}"/>
                  </a:ext>
                </a:extLst>
              </p:cNvPr>
              <p:cNvGrpSpPr/>
              <p:nvPr/>
            </p:nvGrpSpPr>
            <p:grpSpPr>
              <a:xfrm>
                <a:off x="6565205" y="6114036"/>
                <a:ext cx="103444" cy="111613"/>
                <a:chOff x="6565205" y="6114036"/>
                <a:chExt cx="103444" cy="111613"/>
              </a:xfrm>
              <a:solidFill>
                <a:srgbClr val="FFFFFF"/>
              </a:solidFill>
            </p:grpSpPr>
            <p:sp>
              <p:nvSpPr>
                <p:cNvPr id="129" name="Freeform: Shape 128">
                  <a:extLst>
                    <a:ext uri="{FF2B5EF4-FFF2-40B4-BE49-F238E27FC236}">
                      <a16:creationId xmlns:a16="http://schemas.microsoft.com/office/drawing/2014/main" id="{DF8C172D-474D-E258-A2A9-019026A73009}"/>
                    </a:ext>
                  </a:extLst>
                </p:cNvPr>
                <p:cNvSpPr/>
                <p:nvPr/>
              </p:nvSpPr>
              <p:spPr>
                <a:xfrm>
                  <a:off x="6565205" y="6114036"/>
                  <a:ext cx="96650" cy="111613"/>
                </a:xfrm>
                <a:custGeom>
                  <a:avLst/>
                  <a:gdLst>
                    <a:gd name="connsiteX0" fmla="*/ 96650 w 96650"/>
                    <a:gd name="connsiteY0" fmla="*/ 55807 h 111613"/>
                    <a:gd name="connsiteX1" fmla="*/ 0 w 96650"/>
                    <a:gd name="connsiteY1" fmla="*/ 0 h 111613"/>
                    <a:gd name="connsiteX2" fmla="*/ 0 w 96650"/>
                    <a:gd name="connsiteY2" fmla="*/ 111614 h 111613"/>
                    <a:gd name="connsiteX3" fmla="*/ 96650 w 96650"/>
                    <a:gd name="connsiteY3" fmla="*/ 55807 h 111613"/>
                  </a:gdLst>
                  <a:ahLst/>
                  <a:cxnLst>
                    <a:cxn ang="0">
                      <a:pos x="connsiteX0" y="connsiteY0"/>
                    </a:cxn>
                    <a:cxn ang="0">
                      <a:pos x="connsiteX1" y="connsiteY1"/>
                    </a:cxn>
                    <a:cxn ang="0">
                      <a:pos x="connsiteX2" y="connsiteY2"/>
                    </a:cxn>
                    <a:cxn ang="0">
                      <a:pos x="connsiteX3" y="connsiteY3"/>
                    </a:cxn>
                  </a:cxnLst>
                  <a:rect l="l" t="t" r="r" b="b"/>
                  <a:pathLst>
                    <a:path w="96650" h="111613">
                      <a:moveTo>
                        <a:pt x="96650" y="55807"/>
                      </a:moveTo>
                      <a:lnTo>
                        <a:pt x="0" y="0"/>
                      </a:lnTo>
                      <a:lnTo>
                        <a:pt x="0" y="111614"/>
                      </a:lnTo>
                      <a:lnTo>
                        <a:pt x="96650" y="55807"/>
                      </a:lnTo>
                      <a:close/>
                    </a:path>
                  </a:pathLst>
                </a:custGeom>
                <a:solidFill>
                  <a:srgbClr val="FFFFFF"/>
                </a:solidFill>
                <a:ln w="7634"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48D5C6D1-B800-35B8-414D-D807FF83FD4B}"/>
                    </a:ext>
                  </a:extLst>
                </p:cNvPr>
                <p:cNvSpPr/>
                <p:nvPr/>
              </p:nvSpPr>
              <p:spPr>
                <a:xfrm>
                  <a:off x="6655060" y="6114036"/>
                  <a:ext cx="13589" cy="111613"/>
                </a:xfrm>
                <a:custGeom>
                  <a:avLst/>
                  <a:gdLst>
                    <a:gd name="connsiteX0" fmla="*/ 0 w 13589"/>
                    <a:gd name="connsiteY0" fmla="*/ 0 h 111613"/>
                    <a:gd name="connsiteX1" fmla="*/ 13589 w 13589"/>
                    <a:gd name="connsiteY1" fmla="*/ 0 h 111613"/>
                    <a:gd name="connsiteX2" fmla="*/ 13589 w 13589"/>
                    <a:gd name="connsiteY2" fmla="*/ 111614 h 111613"/>
                    <a:gd name="connsiteX3" fmla="*/ 0 w 13589"/>
                    <a:gd name="connsiteY3" fmla="*/ 111614 h 111613"/>
                  </a:gdLst>
                  <a:ahLst/>
                  <a:cxnLst>
                    <a:cxn ang="0">
                      <a:pos x="connsiteX0" y="connsiteY0"/>
                    </a:cxn>
                    <a:cxn ang="0">
                      <a:pos x="connsiteX1" y="connsiteY1"/>
                    </a:cxn>
                    <a:cxn ang="0">
                      <a:pos x="connsiteX2" y="connsiteY2"/>
                    </a:cxn>
                    <a:cxn ang="0">
                      <a:pos x="connsiteX3" y="connsiteY3"/>
                    </a:cxn>
                  </a:cxnLst>
                  <a:rect l="l" t="t" r="r" b="b"/>
                  <a:pathLst>
                    <a:path w="13589" h="111613">
                      <a:moveTo>
                        <a:pt x="0" y="0"/>
                      </a:moveTo>
                      <a:lnTo>
                        <a:pt x="13589" y="0"/>
                      </a:lnTo>
                      <a:lnTo>
                        <a:pt x="13589" y="111614"/>
                      </a:lnTo>
                      <a:lnTo>
                        <a:pt x="0" y="111614"/>
                      </a:lnTo>
                      <a:close/>
                    </a:path>
                  </a:pathLst>
                </a:custGeom>
                <a:solidFill>
                  <a:srgbClr val="FFFFFF"/>
                </a:solidFill>
                <a:ln w="7634" cap="flat">
                  <a:noFill/>
                  <a:prstDash val="solid"/>
                  <a:miter/>
                </a:ln>
              </p:spPr>
              <p:txBody>
                <a:bodyPr rtlCol="0" anchor="ctr"/>
                <a:lstStyle/>
                <a:p>
                  <a:endParaRPr lang="en-IN"/>
                </a:p>
              </p:txBody>
            </p:sp>
          </p:grpSp>
          <p:grpSp>
            <p:nvGrpSpPr>
              <p:cNvPr id="126" name="Graphic 22">
                <a:extLst>
                  <a:ext uri="{FF2B5EF4-FFF2-40B4-BE49-F238E27FC236}">
                    <a16:creationId xmlns:a16="http://schemas.microsoft.com/office/drawing/2014/main" id="{5F6BE735-F8D3-170C-250D-C9D6DCDE3840}"/>
                  </a:ext>
                </a:extLst>
              </p:cNvPr>
              <p:cNvGrpSpPr/>
              <p:nvPr/>
            </p:nvGrpSpPr>
            <p:grpSpPr>
              <a:xfrm>
                <a:off x="5985836" y="6114036"/>
                <a:ext cx="103521" cy="111613"/>
                <a:chOff x="5985836" y="6114036"/>
                <a:chExt cx="103521" cy="111613"/>
              </a:xfrm>
              <a:solidFill>
                <a:srgbClr val="FFFFFF"/>
              </a:solidFill>
            </p:grpSpPr>
            <p:sp>
              <p:nvSpPr>
                <p:cNvPr id="127" name="Freeform: Shape 126">
                  <a:extLst>
                    <a:ext uri="{FF2B5EF4-FFF2-40B4-BE49-F238E27FC236}">
                      <a16:creationId xmlns:a16="http://schemas.microsoft.com/office/drawing/2014/main" id="{A1883FF6-9B09-42E1-E106-A712D2DCF67D}"/>
                    </a:ext>
                  </a:extLst>
                </p:cNvPr>
                <p:cNvSpPr/>
                <p:nvPr/>
              </p:nvSpPr>
              <p:spPr>
                <a:xfrm>
                  <a:off x="5992631" y="6114036"/>
                  <a:ext cx="96726" cy="111613"/>
                </a:xfrm>
                <a:custGeom>
                  <a:avLst/>
                  <a:gdLst>
                    <a:gd name="connsiteX0" fmla="*/ 0 w 96726"/>
                    <a:gd name="connsiteY0" fmla="*/ 55807 h 111613"/>
                    <a:gd name="connsiteX1" fmla="*/ 96727 w 96726"/>
                    <a:gd name="connsiteY1" fmla="*/ 0 h 111613"/>
                    <a:gd name="connsiteX2" fmla="*/ 96727 w 96726"/>
                    <a:gd name="connsiteY2" fmla="*/ 111614 h 111613"/>
                    <a:gd name="connsiteX3" fmla="*/ 0 w 96726"/>
                    <a:gd name="connsiteY3" fmla="*/ 55807 h 111613"/>
                  </a:gdLst>
                  <a:ahLst/>
                  <a:cxnLst>
                    <a:cxn ang="0">
                      <a:pos x="connsiteX0" y="connsiteY0"/>
                    </a:cxn>
                    <a:cxn ang="0">
                      <a:pos x="connsiteX1" y="connsiteY1"/>
                    </a:cxn>
                    <a:cxn ang="0">
                      <a:pos x="connsiteX2" y="connsiteY2"/>
                    </a:cxn>
                    <a:cxn ang="0">
                      <a:pos x="connsiteX3" y="connsiteY3"/>
                    </a:cxn>
                  </a:cxnLst>
                  <a:rect l="l" t="t" r="r" b="b"/>
                  <a:pathLst>
                    <a:path w="96726" h="111613">
                      <a:moveTo>
                        <a:pt x="0" y="55807"/>
                      </a:moveTo>
                      <a:lnTo>
                        <a:pt x="96727" y="0"/>
                      </a:lnTo>
                      <a:lnTo>
                        <a:pt x="96727" y="111614"/>
                      </a:lnTo>
                      <a:lnTo>
                        <a:pt x="0" y="55807"/>
                      </a:lnTo>
                      <a:close/>
                    </a:path>
                  </a:pathLst>
                </a:custGeom>
                <a:solidFill>
                  <a:srgbClr val="FFFFFF"/>
                </a:solidFill>
                <a:ln w="7634"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8E1F424D-A4CB-66BA-999D-AE727B7D9D99}"/>
                    </a:ext>
                  </a:extLst>
                </p:cNvPr>
                <p:cNvSpPr/>
                <p:nvPr/>
              </p:nvSpPr>
              <p:spPr>
                <a:xfrm rot="-10800000">
                  <a:off x="5985836" y="6114036"/>
                  <a:ext cx="13589" cy="111613"/>
                </a:xfrm>
                <a:custGeom>
                  <a:avLst/>
                  <a:gdLst>
                    <a:gd name="connsiteX0" fmla="*/ 0 w 13589"/>
                    <a:gd name="connsiteY0" fmla="*/ 0 h 111613"/>
                    <a:gd name="connsiteX1" fmla="*/ 13589 w 13589"/>
                    <a:gd name="connsiteY1" fmla="*/ 0 h 111613"/>
                    <a:gd name="connsiteX2" fmla="*/ 13589 w 13589"/>
                    <a:gd name="connsiteY2" fmla="*/ 111614 h 111613"/>
                    <a:gd name="connsiteX3" fmla="*/ 0 w 13589"/>
                    <a:gd name="connsiteY3" fmla="*/ 111614 h 111613"/>
                  </a:gdLst>
                  <a:ahLst/>
                  <a:cxnLst>
                    <a:cxn ang="0">
                      <a:pos x="connsiteX0" y="connsiteY0"/>
                    </a:cxn>
                    <a:cxn ang="0">
                      <a:pos x="connsiteX1" y="connsiteY1"/>
                    </a:cxn>
                    <a:cxn ang="0">
                      <a:pos x="connsiteX2" y="connsiteY2"/>
                    </a:cxn>
                    <a:cxn ang="0">
                      <a:pos x="connsiteX3" y="connsiteY3"/>
                    </a:cxn>
                  </a:cxnLst>
                  <a:rect l="l" t="t" r="r" b="b"/>
                  <a:pathLst>
                    <a:path w="13589" h="111613">
                      <a:moveTo>
                        <a:pt x="0" y="0"/>
                      </a:moveTo>
                      <a:lnTo>
                        <a:pt x="13589" y="0"/>
                      </a:lnTo>
                      <a:lnTo>
                        <a:pt x="13589" y="111614"/>
                      </a:lnTo>
                      <a:lnTo>
                        <a:pt x="0" y="111614"/>
                      </a:lnTo>
                      <a:close/>
                    </a:path>
                  </a:pathLst>
                </a:custGeom>
                <a:solidFill>
                  <a:srgbClr val="FFFFFF"/>
                </a:solidFill>
                <a:ln w="7634" cap="flat">
                  <a:noFill/>
                  <a:prstDash val="solid"/>
                  <a:miter/>
                </a:ln>
              </p:spPr>
              <p:txBody>
                <a:bodyPr rtlCol="0" anchor="ctr"/>
                <a:lstStyle/>
                <a:p>
                  <a:endParaRPr lang="en-IN"/>
                </a:p>
              </p:txBody>
            </p:sp>
          </p:grpSp>
        </p:grpSp>
        <p:grpSp>
          <p:nvGrpSpPr>
            <p:cNvPr id="117" name="Graphic 22">
              <a:extLst>
                <a:ext uri="{FF2B5EF4-FFF2-40B4-BE49-F238E27FC236}">
                  <a16:creationId xmlns:a16="http://schemas.microsoft.com/office/drawing/2014/main" id="{780C553F-7333-6555-FBCD-36F58F2F5645}"/>
                </a:ext>
              </a:extLst>
            </p:cNvPr>
            <p:cNvGrpSpPr/>
            <p:nvPr/>
          </p:nvGrpSpPr>
          <p:grpSpPr>
            <a:xfrm>
              <a:off x="8494199" y="4551745"/>
              <a:ext cx="185055" cy="193980"/>
              <a:chOff x="6925086" y="6122815"/>
              <a:chExt cx="125050" cy="131081"/>
            </a:xfrm>
            <a:solidFill>
              <a:srgbClr val="1ED760"/>
            </a:solidFill>
          </p:grpSpPr>
          <p:sp>
            <p:nvSpPr>
              <p:cNvPr id="122" name="Freeform: Shape 121">
                <a:extLst>
                  <a:ext uri="{FF2B5EF4-FFF2-40B4-BE49-F238E27FC236}">
                    <a16:creationId xmlns:a16="http://schemas.microsoft.com/office/drawing/2014/main" id="{67A67118-4739-DAE6-7B00-D86481AAC551}"/>
                  </a:ext>
                </a:extLst>
              </p:cNvPr>
              <p:cNvSpPr/>
              <p:nvPr/>
            </p:nvSpPr>
            <p:spPr>
              <a:xfrm>
                <a:off x="6925086" y="6122815"/>
                <a:ext cx="125050" cy="110621"/>
              </a:xfrm>
              <a:custGeom>
                <a:avLst/>
                <a:gdLst>
                  <a:gd name="connsiteX0" fmla="*/ 94742 w 125050"/>
                  <a:gd name="connsiteY0" fmla="*/ 0 h 110621"/>
                  <a:gd name="connsiteX1" fmla="*/ 30308 w 125050"/>
                  <a:gd name="connsiteY1" fmla="*/ 0 h 110621"/>
                  <a:gd name="connsiteX2" fmla="*/ 0 w 125050"/>
                  <a:gd name="connsiteY2" fmla="*/ 30308 h 110621"/>
                  <a:gd name="connsiteX3" fmla="*/ 0 w 125050"/>
                  <a:gd name="connsiteY3" fmla="*/ 64892 h 110621"/>
                  <a:gd name="connsiteX4" fmla="*/ 30308 w 125050"/>
                  <a:gd name="connsiteY4" fmla="*/ 95200 h 110621"/>
                  <a:gd name="connsiteX5" fmla="*/ 45424 w 125050"/>
                  <a:gd name="connsiteY5" fmla="*/ 95200 h 110621"/>
                  <a:gd name="connsiteX6" fmla="*/ 49165 w 125050"/>
                  <a:gd name="connsiteY6" fmla="*/ 91459 h 110621"/>
                  <a:gd name="connsiteX7" fmla="*/ 45424 w 125050"/>
                  <a:gd name="connsiteY7" fmla="*/ 87718 h 110621"/>
                  <a:gd name="connsiteX8" fmla="*/ 30308 w 125050"/>
                  <a:gd name="connsiteY8" fmla="*/ 87718 h 110621"/>
                  <a:gd name="connsiteX9" fmla="*/ 7482 w 125050"/>
                  <a:gd name="connsiteY9" fmla="*/ 64892 h 110621"/>
                  <a:gd name="connsiteX10" fmla="*/ 7482 w 125050"/>
                  <a:gd name="connsiteY10" fmla="*/ 30308 h 110621"/>
                  <a:gd name="connsiteX11" fmla="*/ 30308 w 125050"/>
                  <a:gd name="connsiteY11" fmla="*/ 7482 h 110621"/>
                  <a:gd name="connsiteX12" fmla="*/ 94742 w 125050"/>
                  <a:gd name="connsiteY12" fmla="*/ 7482 h 110621"/>
                  <a:gd name="connsiteX13" fmla="*/ 117569 w 125050"/>
                  <a:gd name="connsiteY13" fmla="*/ 30308 h 110621"/>
                  <a:gd name="connsiteX14" fmla="*/ 117569 w 125050"/>
                  <a:gd name="connsiteY14" fmla="*/ 64892 h 110621"/>
                  <a:gd name="connsiteX15" fmla="*/ 94742 w 125050"/>
                  <a:gd name="connsiteY15" fmla="*/ 87718 h 110621"/>
                  <a:gd name="connsiteX16" fmla="*/ 67335 w 125050"/>
                  <a:gd name="connsiteY16" fmla="*/ 87718 h 110621"/>
                  <a:gd name="connsiteX17" fmla="*/ 76343 w 125050"/>
                  <a:gd name="connsiteY17" fmla="*/ 78710 h 110621"/>
                  <a:gd name="connsiteX18" fmla="*/ 76343 w 125050"/>
                  <a:gd name="connsiteY18" fmla="*/ 73366 h 110621"/>
                  <a:gd name="connsiteX19" fmla="*/ 71000 w 125050"/>
                  <a:gd name="connsiteY19" fmla="*/ 73366 h 110621"/>
                  <a:gd name="connsiteX20" fmla="*/ 55578 w 125050"/>
                  <a:gd name="connsiteY20" fmla="*/ 88787 h 110621"/>
                  <a:gd name="connsiteX21" fmla="*/ 54509 w 125050"/>
                  <a:gd name="connsiteY21" fmla="*/ 91459 h 110621"/>
                  <a:gd name="connsiteX22" fmla="*/ 55578 w 125050"/>
                  <a:gd name="connsiteY22" fmla="*/ 94131 h 110621"/>
                  <a:gd name="connsiteX23" fmla="*/ 71000 w 125050"/>
                  <a:gd name="connsiteY23" fmla="*/ 109552 h 110621"/>
                  <a:gd name="connsiteX24" fmla="*/ 73671 w 125050"/>
                  <a:gd name="connsiteY24" fmla="*/ 110621 h 110621"/>
                  <a:gd name="connsiteX25" fmla="*/ 76343 w 125050"/>
                  <a:gd name="connsiteY25" fmla="*/ 109552 h 110621"/>
                  <a:gd name="connsiteX26" fmla="*/ 76343 w 125050"/>
                  <a:gd name="connsiteY26" fmla="*/ 104208 h 110621"/>
                  <a:gd name="connsiteX27" fmla="*/ 67335 w 125050"/>
                  <a:gd name="connsiteY27" fmla="*/ 95200 h 110621"/>
                  <a:gd name="connsiteX28" fmla="*/ 94742 w 125050"/>
                  <a:gd name="connsiteY28" fmla="*/ 95200 h 110621"/>
                  <a:gd name="connsiteX29" fmla="*/ 125050 w 125050"/>
                  <a:gd name="connsiteY29" fmla="*/ 64892 h 110621"/>
                  <a:gd name="connsiteX30" fmla="*/ 125050 w 125050"/>
                  <a:gd name="connsiteY30" fmla="*/ 30308 h 110621"/>
                  <a:gd name="connsiteX31" fmla="*/ 94742 w 125050"/>
                  <a:gd name="connsiteY31" fmla="*/ 0 h 11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5050" h="110621">
                    <a:moveTo>
                      <a:pt x="94742" y="0"/>
                    </a:moveTo>
                    <a:lnTo>
                      <a:pt x="30308" y="0"/>
                    </a:lnTo>
                    <a:cubicBezTo>
                      <a:pt x="13589" y="0"/>
                      <a:pt x="0" y="13589"/>
                      <a:pt x="0" y="30308"/>
                    </a:cubicBezTo>
                    <a:lnTo>
                      <a:pt x="0" y="64892"/>
                    </a:lnTo>
                    <a:cubicBezTo>
                      <a:pt x="0" y="81611"/>
                      <a:pt x="13589" y="95200"/>
                      <a:pt x="30308" y="95200"/>
                    </a:cubicBezTo>
                    <a:lnTo>
                      <a:pt x="45424" y="95200"/>
                    </a:lnTo>
                    <a:cubicBezTo>
                      <a:pt x="47486" y="95200"/>
                      <a:pt x="49165" y="93520"/>
                      <a:pt x="49165" y="91459"/>
                    </a:cubicBezTo>
                    <a:cubicBezTo>
                      <a:pt x="49165" y="89398"/>
                      <a:pt x="47486" y="87718"/>
                      <a:pt x="45424" y="87718"/>
                    </a:cubicBezTo>
                    <a:lnTo>
                      <a:pt x="30308" y="87718"/>
                    </a:lnTo>
                    <a:cubicBezTo>
                      <a:pt x="17712" y="87718"/>
                      <a:pt x="7482" y="77488"/>
                      <a:pt x="7482" y="64892"/>
                    </a:cubicBezTo>
                    <a:lnTo>
                      <a:pt x="7482" y="30308"/>
                    </a:lnTo>
                    <a:cubicBezTo>
                      <a:pt x="7482" y="17712"/>
                      <a:pt x="17712" y="7482"/>
                      <a:pt x="30308" y="7482"/>
                    </a:cubicBezTo>
                    <a:lnTo>
                      <a:pt x="94742" y="7482"/>
                    </a:lnTo>
                    <a:cubicBezTo>
                      <a:pt x="107338" y="7482"/>
                      <a:pt x="117569" y="17712"/>
                      <a:pt x="117569" y="30308"/>
                    </a:cubicBezTo>
                    <a:lnTo>
                      <a:pt x="117569" y="64892"/>
                    </a:lnTo>
                    <a:cubicBezTo>
                      <a:pt x="117569" y="77488"/>
                      <a:pt x="107338" y="87718"/>
                      <a:pt x="94742" y="87718"/>
                    </a:cubicBezTo>
                    <a:lnTo>
                      <a:pt x="67335" y="87718"/>
                    </a:lnTo>
                    <a:lnTo>
                      <a:pt x="76343" y="78710"/>
                    </a:lnTo>
                    <a:cubicBezTo>
                      <a:pt x="77794" y="77259"/>
                      <a:pt x="77794" y="74816"/>
                      <a:pt x="76343" y="73366"/>
                    </a:cubicBezTo>
                    <a:cubicBezTo>
                      <a:pt x="74893" y="71915"/>
                      <a:pt x="72450" y="71915"/>
                      <a:pt x="71000" y="73366"/>
                    </a:cubicBezTo>
                    <a:lnTo>
                      <a:pt x="55578" y="88787"/>
                    </a:lnTo>
                    <a:cubicBezTo>
                      <a:pt x="54891" y="89474"/>
                      <a:pt x="54509" y="90467"/>
                      <a:pt x="54509" y="91459"/>
                    </a:cubicBezTo>
                    <a:cubicBezTo>
                      <a:pt x="54509" y="92452"/>
                      <a:pt x="54891" y="93444"/>
                      <a:pt x="55578" y="94131"/>
                    </a:cubicBezTo>
                    <a:lnTo>
                      <a:pt x="71000" y="109552"/>
                    </a:lnTo>
                    <a:cubicBezTo>
                      <a:pt x="71763" y="110316"/>
                      <a:pt x="72679" y="110621"/>
                      <a:pt x="73671" y="110621"/>
                    </a:cubicBezTo>
                    <a:cubicBezTo>
                      <a:pt x="74664" y="110621"/>
                      <a:pt x="75580" y="110239"/>
                      <a:pt x="76343" y="109552"/>
                    </a:cubicBezTo>
                    <a:cubicBezTo>
                      <a:pt x="77794" y="108102"/>
                      <a:pt x="77794" y="105659"/>
                      <a:pt x="76343" y="104208"/>
                    </a:cubicBezTo>
                    <a:lnTo>
                      <a:pt x="67335" y="95200"/>
                    </a:lnTo>
                    <a:lnTo>
                      <a:pt x="94742" y="95200"/>
                    </a:lnTo>
                    <a:cubicBezTo>
                      <a:pt x="111461" y="95200"/>
                      <a:pt x="125050" y="81611"/>
                      <a:pt x="125050" y="64892"/>
                    </a:cubicBezTo>
                    <a:lnTo>
                      <a:pt x="125050" y="30308"/>
                    </a:lnTo>
                    <a:cubicBezTo>
                      <a:pt x="125050" y="13589"/>
                      <a:pt x="111461" y="0"/>
                      <a:pt x="94742" y="0"/>
                    </a:cubicBezTo>
                    <a:close/>
                  </a:path>
                </a:pathLst>
              </a:custGeom>
              <a:solidFill>
                <a:srgbClr val="1ED760"/>
              </a:solidFill>
              <a:ln w="7634"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FB15CCAF-04EE-397B-D73F-A0176B111677}"/>
                  </a:ext>
                </a:extLst>
              </p:cNvPr>
              <p:cNvSpPr/>
              <p:nvPr/>
            </p:nvSpPr>
            <p:spPr>
              <a:xfrm>
                <a:off x="6987611" y="6243514"/>
                <a:ext cx="10382" cy="10382"/>
              </a:xfrm>
              <a:custGeom>
                <a:avLst/>
                <a:gdLst>
                  <a:gd name="connsiteX0" fmla="*/ 10383 w 10382"/>
                  <a:gd name="connsiteY0" fmla="*/ 5191 h 10382"/>
                  <a:gd name="connsiteX1" fmla="*/ 5192 w 10382"/>
                  <a:gd name="connsiteY1" fmla="*/ 10383 h 10382"/>
                  <a:gd name="connsiteX2" fmla="*/ 0 w 10382"/>
                  <a:gd name="connsiteY2" fmla="*/ 5191 h 10382"/>
                  <a:gd name="connsiteX3" fmla="*/ 5192 w 10382"/>
                  <a:gd name="connsiteY3" fmla="*/ 0 h 10382"/>
                  <a:gd name="connsiteX4" fmla="*/ 10383 w 10382"/>
                  <a:gd name="connsiteY4" fmla="*/ 5191 h 1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82" h="10382">
                    <a:moveTo>
                      <a:pt x="10383" y="5191"/>
                    </a:moveTo>
                    <a:cubicBezTo>
                      <a:pt x="10383" y="8058"/>
                      <a:pt x="8059" y="10383"/>
                      <a:pt x="5192" y="10383"/>
                    </a:cubicBezTo>
                    <a:cubicBezTo>
                      <a:pt x="2325" y="10383"/>
                      <a:pt x="0" y="8058"/>
                      <a:pt x="0" y="5191"/>
                    </a:cubicBezTo>
                    <a:cubicBezTo>
                      <a:pt x="0" y="2324"/>
                      <a:pt x="2325" y="0"/>
                      <a:pt x="5192" y="0"/>
                    </a:cubicBezTo>
                    <a:cubicBezTo>
                      <a:pt x="8059" y="0"/>
                      <a:pt x="10383" y="2324"/>
                      <a:pt x="10383" y="5191"/>
                    </a:cubicBezTo>
                    <a:close/>
                  </a:path>
                </a:pathLst>
              </a:custGeom>
              <a:solidFill>
                <a:srgbClr val="1ED760"/>
              </a:solidFill>
              <a:ln w="7634" cap="flat">
                <a:noFill/>
                <a:prstDash val="solid"/>
                <a:miter/>
              </a:ln>
            </p:spPr>
            <p:txBody>
              <a:bodyPr rtlCol="0" anchor="ctr"/>
              <a:lstStyle/>
              <a:p>
                <a:endParaRPr lang="en-IN"/>
              </a:p>
            </p:txBody>
          </p:sp>
        </p:grpSp>
        <p:grpSp>
          <p:nvGrpSpPr>
            <p:cNvPr id="118" name="Graphic 22">
              <a:extLst>
                <a:ext uri="{FF2B5EF4-FFF2-40B4-BE49-F238E27FC236}">
                  <a16:creationId xmlns:a16="http://schemas.microsoft.com/office/drawing/2014/main" id="{1278BBE8-3B99-E7A4-2152-DDD00AFEC420}"/>
                </a:ext>
              </a:extLst>
            </p:cNvPr>
            <p:cNvGrpSpPr/>
            <p:nvPr/>
          </p:nvGrpSpPr>
          <p:grpSpPr>
            <a:xfrm>
              <a:off x="6527182" y="4550596"/>
              <a:ext cx="177618" cy="141560"/>
              <a:chOff x="5595881" y="6122039"/>
              <a:chExt cx="120025" cy="95659"/>
            </a:xfrm>
            <a:solidFill>
              <a:srgbClr val="FFFFFF"/>
            </a:solidFill>
          </p:grpSpPr>
          <p:sp>
            <p:nvSpPr>
              <p:cNvPr id="119" name="Freeform: Shape 118">
                <a:extLst>
                  <a:ext uri="{FF2B5EF4-FFF2-40B4-BE49-F238E27FC236}">
                    <a16:creationId xmlns:a16="http://schemas.microsoft.com/office/drawing/2014/main" id="{94D5161E-93EB-AE63-C8FC-5B083E6523B8}"/>
                  </a:ext>
                </a:extLst>
              </p:cNvPr>
              <p:cNvSpPr/>
              <p:nvPr/>
            </p:nvSpPr>
            <p:spPr>
              <a:xfrm>
                <a:off x="5595881" y="6133630"/>
                <a:ext cx="120025" cy="84068"/>
              </a:xfrm>
              <a:custGeom>
                <a:avLst/>
                <a:gdLst>
                  <a:gd name="connsiteX0" fmla="*/ 99470 w 120025"/>
                  <a:gd name="connsiteY0" fmla="*/ 60184 h 84068"/>
                  <a:gd name="connsiteX1" fmla="*/ 96188 w 120025"/>
                  <a:gd name="connsiteY1" fmla="*/ 55527 h 84068"/>
                  <a:gd name="connsiteX2" fmla="*/ 98936 w 120025"/>
                  <a:gd name="connsiteY2" fmla="*/ 49114 h 84068"/>
                  <a:gd name="connsiteX3" fmla="*/ 105883 w 120025"/>
                  <a:gd name="connsiteY3" fmla="*/ 49649 h 84068"/>
                  <a:gd name="connsiteX4" fmla="*/ 118480 w 120025"/>
                  <a:gd name="connsiteY4" fmla="*/ 62245 h 84068"/>
                  <a:gd name="connsiteX5" fmla="*/ 118480 w 120025"/>
                  <a:gd name="connsiteY5" fmla="*/ 70032 h 84068"/>
                  <a:gd name="connsiteX6" fmla="*/ 105959 w 120025"/>
                  <a:gd name="connsiteY6" fmla="*/ 82552 h 84068"/>
                  <a:gd name="connsiteX7" fmla="*/ 97867 w 120025"/>
                  <a:gd name="connsiteY7" fmla="*/ 82247 h 84068"/>
                  <a:gd name="connsiteX8" fmla="*/ 97562 w 120025"/>
                  <a:gd name="connsiteY8" fmla="*/ 74078 h 84068"/>
                  <a:gd name="connsiteX9" fmla="*/ 99394 w 120025"/>
                  <a:gd name="connsiteY9" fmla="*/ 72399 h 84068"/>
                  <a:gd name="connsiteX10" fmla="*/ 99241 w 120025"/>
                  <a:gd name="connsiteY10" fmla="*/ 72017 h 84068"/>
                  <a:gd name="connsiteX11" fmla="*/ 92599 w 120025"/>
                  <a:gd name="connsiteY11" fmla="*/ 72017 h 84068"/>
                  <a:gd name="connsiteX12" fmla="*/ 79010 w 120025"/>
                  <a:gd name="connsiteY12" fmla="*/ 67818 h 84068"/>
                  <a:gd name="connsiteX13" fmla="*/ 73513 w 120025"/>
                  <a:gd name="connsiteY13" fmla="*/ 62627 h 84068"/>
                  <a:gd name="connsiteX14" fmla="*/ 37250 w 120025"/>
                  <a:gd name="connsiteY14" fmla="*/ 17203 h 84068"/>
                  <a:gd name="connsiteX15" fmla="*/ 26715 w 120025"/>
                  <a:gd name="connsiteY15" fmla="*/ 12088 h 84068"/>
                  <a:gd name="connsiteX16" fmla="*/ 6331 w 120025"/>
                  <a:gd name="connsiteY16" fmla="*/ 12088 h 84068"/>
                  <a:gd name="connsiteX17" fmla="*/ 376 w 120025"/>
                  <a:gd name="connsiteY17" fmla="*/ 4072 h 84068"/>
                  <a:gd name="connsiteX18" fmla="*/ 5797 w 120025"/>
                  <a:gd name="connsiteY18" fmla="*/ 102 h 84068"/>
                  <a:gd name="connsiteX19" fmla="*/ 28700 w 120025"/>
                  <a:gd name="connsiteY19" fmla="*/ 102 h 84068"/>
                  <a:gd name="connsiteX20" fmla="*/ 45496 w 120025"/>
                  <a:gd name="connsiteY20" fmla="*/ 8423 h 84068"/>
                  <a:gd name="connsiteX21" fmla="*/ 73590 w 120025"/>
                  <a:gd name="connsiteY21" fmla="*/ 43465 h 84068"/>
                  <a:gd name="connsiteX22" fmla="*/ 82903 w 120025"/>
                  <a:gd name="connsiteY22" fmla="*/ 55069 h 84068"/>
                  <a:gd name="connsiteX23" fmla="*/ 92752 w 120025"/>
                  <a:gd name="connsiteY23" fmla="*/ 59878 h 84068"/>
                  <a:gd name="connsiteX24" fmla="*/ 99394 w 120025"/>
                  <a:gd name="connsiteY24" fmla="*/ 59878 h 84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0025" h="84068">
                    <a:moveTo>
                      <a:pt x="99470" y="60184"/>
                    </a:moveTo>
                    <a:cubicBezTo>
                      <a:pt x="98020" y="58657"/>
                      <a:pt x="96569" y="57512"/>
                      <a:pt x="96188" y="55527"/>
                    </a:cubicBezTo>
                    <a:cubicBezTo>
                      <a:pt x="95729" y="53008"/>
                      <a:pt x="96721" y="50488"/>
                      <a:pt x="98936" y="49114"/>
                    </a:cubicBezTo>
                    <a:cubicBezTo>
                      <a:pt x="101150" y="47816"/>
                      <a:pt x="103974" y="47893"/>
                      <a:pt x="105883" y="49649"/>
                    </a:cubicBezTo>
                    <a:cubicBezTo>
                      <a:pt x="110158" y="53771"/>
                      <a:pt x="114357" y="57970"/>
                      <a:pt x="118480" y="62245"/>
                    </a:cubicBezTo>
                    <a:cubicBezTo>
                      <a:pt x="120541" y="64383"/>
                      <a:pt x="120541" y="67895"/>
                      <a:pt x="118480" y="70032"/>
                    </a:cubicBezTo>
                    <a:cubicBezTo>
                      <a:pt x="114357" y="74307"/>
                      <a:pt x="110234" y="78430"/>
                      <a:pt x="105959" y="82552"/>
                    </a:cubicBezTo>
                    <a:cubicBezTo>
                      <a:pt x="103669" y="84766"/>
                      <a:pt x="100005" y="84461"/>
                      <a:pt x="97867" y="82247"/>
                    </a:cubicBezTo>
                    <a:cubicBezTo>
                      <a:pt x="95653" y="80033"/>
                      <a:pt x="95500" y="76521"/>
                      <a:pt x="97562" y="74078"/>
                    </a:cubicBezTo>
                    <a:cubicBezTo>
                      <a:pt x="98096" y="73468"/>
                      <a:pt x="98783" y="72933"/>
                      <a:pt x="99394" y="72399"/>
                    </a:cubicBezTo>
                    <a:cubicBezTo>
                      <a:pt x="99394" y="72246"/>
                      <a:pt x="99317" y="72170"/>
                      <a:pt x="99241" y="72017"/>
                    </a:cubicBezTo>
                    <a:cubicBezTo>
                      <a:pt x="97027" y="72017"/>
                      <a:pt x="94813" y="72017"/>
                      <a:pt x="92599" y="72017"/>
                    </a:cubicBezTo>
                    <a:cubicBezTo>
                      <a:pt x="87637" y="72017"/>
                      <a:pt x="83133" y="70567"/>
                      <a:pt x="79010" y="67818"/>
                    </a:cubicBezTo>
                    <a:cubicBezTo>
                      <a:pt x="76872" y="66368"/>
                      <a:pt x="75117" y="64612"/>
                      <a:pt x="73513" y="62627"/>
                    </a:cubicBezTo>
                    <a:cubicBezTo>
                      <a:pt x="61451" y="47511"/>
                      <a:pt x="49313" y="32395"/>
                      <a:pt x="37250" y="17203"/>
                    </a:cubicBezTo>
                    <a:cubicBezTo>
                      <a:pt x="34502" y="13767"/>
                      <a:pt x="31143" y="12011"/>
                      <a:pt x="26715" y="12088"/>
                    </a:cubicBezTo>
                    <a:cubicBezTo>
                      <a:pt x="19920" y="12088"/>
                      <a:pt x="13126" y="12088"/>
                      <a:pt x="6331" y="12088"/>
                    </a:cubicBezTo>
                    <a:cubicBezTo>
                      <a:pt x="1827" y="12088"/>
                      <a:pt x="-1074" y="8041"/>
                      <a:pt x="376" y="4072"/>
                    </a:cubicBezTo>
                    <a:cubicBezTo>
                      <a:pt x="1217" y="1781"/>
                      <a:pt x="3354" y="102"/>
                      <a:pt x="5797" y="102"/>
                    </a:cubicBezTo>
                    <a:cubicBezTo>
                      <a:pt x="13431" y="102"/>
                      <a:pt x="21066" y="-127"/>
                      <a:pt x="28700" y="102"/>
                    </a:cubicBezTo>
                    <a:cubicBezTo>
                      <a:pt x="35495" y="331"/>
                      <a:pt x="41220" y="3156"/>
                      <a:pt x="45496" y="8423"/>
                    </a:cubicBezTo>
                    <a:cubicBezTo>
                      <a:pt x="54962" y="20027"/>
                      <a:pt x="64276" y="31784"/>
                      <a:pt x="73590" y="43465"/>
                    </a:cubicBezTo>
                    <a:cubicBezTo>
                      <a:pt x="76720" y="47358"/>
                      <a:pt x="79774" y="51175"/>
                      <a:pt x="82903" y="55069"/>
                    </a:cubicBezTo>
                    <a:cubicBezTo>
                      <a:pt x="85423" y="58199"/>
                      <a:pt x="88629" y="59878"/>
                      <a:pt x="92752" y="59878"/>
                    </a:cubicBezTo>
                    <a:cubicBezTo>
                      <a:pt x="94889" y="59878"/>
                      <a:pt x="96951" y="59878"/>
                      <a:pt x="99394" y="59878"/>
                    </a:cubicBezTo>
                    <a:close/>
                  </a:path>
                </a:pathLst>
              </a:custGeom>
              <a:solidFill>
                <a:srgbClr val="FFFFFF"/>
              </a:solidFill>
              <a:ln w="7634"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6D5DA44E-8FC3-DD57-E2C7-2D61A88BDB44}"/>
                  </a:ext>
                </a:extLst>
              </p:cNvPr>
              <p:cNvSpPr/>
              <p:nvPr/>
            </p:nvSpPr>
            <p:spPr>
              <a:xfrm>
                <a:off x="5661751" y="6122039"/>
                <a:ext cx="54079" cy="38845"/>
              </a:xfrm>
              <a:custGeom>
                <a:avLst/>
                <a:gdLst>
                  <a:gd name="connsiteX0" fmla="*/ 33217 w 54079"/>
                  <a:gd name="connsiteY0" fmla="*/ 23832 h 38845"/>
                  <a:gd name="connsiteX1" fmla="*/ 24591 w 54079"/>
                  <a:gd name="connsiteY1" fmla="*/ 24061 h 38845"/>
                  <a:gd name="connsiteX2" fmla="*/ 17033 w 54079"/>
                  <a:gd name="connsiteY2" fmla="*/ 28718 h 38845"/>
                  <a:gd name="connsiteX3" fmla="*/ 10773 w 54079"/>
                  <a:gd name="connsiteY3" fmla="*/ 36505 h 38845"/>
                  <a:gd name="connsiteX4" fmla="*/ 4360 w 54079"/>
                  <a:gd name="connsiteY4" fmla="*/ 38566 h 38845"/>
                  <a:gd name="connsiteX5" fmla="*/ 85 w 54079"/>
                  <a:gd name="connsiteY5" fmla="*/ 33527 h 38845"/>
                  <a:gd name="connsiteX6" fmla="*/ 848 w 54079"/>
                  <a:gd name="connsiteY6" fmla="*/ 29939 h 38845"/>
                  <a:gd name="connsiteX7" fmla="*/ 11231 w 54079"/>
                  <a:gd name="connsiteY7" fmla="*/ 17572 h 38845"/>
                  <a:gd name="connsiteX8" fmla="*/ 26500 w 54079"/>
                  <a:gd name="connsiteY8" fmla="*/ 11922 h 38845"/>
                  <a:gd name="connsiteX9" fmla="*/ 33447 w 54079"/>
                  <a:gd name="connsiteY9" fmla="*/ 11617 h 38845"/>
                  <a:gd name="connsiteX10" fmla="*/ 31767 w 54079"/>
                  <a:gd name="connsiteY10" fmla="*/ 10090 h 38845"/>
                  <a:gd name="connsiteX11" fmla="*/ 31920 w 54079"/>
                  <a:gd name="connsiteY11" fmla="*/ 1768 h 38845"/>
                  <a:gd name="connsiteX12" fmla="*/ 40165 w 54079"/>
                  <a:gd name="connsiteY12" fmla="*/ 1616 h 38845"/>
                  <a:gd name="connsiteX13" fmla="*/ 52456 w 54079"/>
                  <a:gd name="connsiteY13" fmla="*/ 13907 h 38845"/>
                  <a:gd name="connsiteX14" fmla="*/ 52380 w 54079"/>
                  <a:gd name="connsiteY14" fmla="*/ 21999 h 38845"/>
                  <a:gd name="connsiteX15" fmla="*/ 40089 w 54079"/>
                  <a:gd name="connsiteY15" fmla="*/ 34291 h 38845"/>
                  <a:gd name="connsiteX16" fmla="*/ 31767 w 54079"/>
                  <a:gd name="connsiteY16" fmla="*/ 34138 h 38845"/>
                  <a:gd name="connsiteX17" fmla="*/ 31767 w 54079"/>
                  <a:gd name="connsiteY17" fmla="*/ 25817 h 38845"/>
                  <a:gd name="connsiteX18" fmla="*/ 33370 w 54079"/>
                  <a:gd name="connsiteY18" fmla="*/ 24290 h 38845"/>
                  <a:gd name="connsiteX19" fmla="*/ 33294 w 54079"/>
                  <a:gd name="connsiteY19" fmla="*/ 23908 h 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79" h="38845">
                    <a:moveTo>
                      <a:pt x="33217" y="23832"/>
                    </a:moveTo>
                    <a:cubicBezTo>
                      <a:pt x="30317" y="23908"/>
                      <a:pt x="27416" y="23603"/>
                      <a:pt x="24591" y="24061"/>
                    </a:cubicBezTo>
                    <a:cubicBezTo>
                      <a:pt x="21461" y="24519"/>
                      <a:pt x="19018" y="26275"/>
                      <a:pt x="17033" y="28718"/>
                    </a:cubicBezTo>
                    <a:cubicBezTo>
                      <a:pt x="14972" y="31313"/>
                      <a:pt x="12910" y="33909"/>
                      <a:pt x="10773" y="36505"/>
                    </a:cubicBezTo>
                    <a:cubicBezTo>
                      <a:pt x="9093" y="38490"/>
                      <a:pt x="6956" y="39329"/>
                      <a:pt x="4360" y="38566"/>
                    </a:cubicBezTo>
                    <a:cubicBezTo>
                      <a:pt x="1841" y="37802"/>
                      <a:pt x="466" y="36047"/>
                      <a:pt x="85" y="33527"/>
                    </a:cubicBezTo>
                    <a:cubicBezTo>
                      <a:pt x="-144" y="32229"/>
                      <a:pt x="85" y="30932"/>
                      <a:pt x="848" y="29939"/>
                    </a:cubicBezTo>
                    <a:cubicBezTo>
                      <a:pt x="4131" y="25664"/>
                      <a:pt x="7108" y="21160"/>
                      <a:pt x="11231" y="17572"/>
                    </a:cubicBezTo>
                    <a:cubicBezTo>
                      <a:pt x="15582" y="13754"/>
                      <a:pt x="20774" y="11922"/>
                      <a:pt x="26500" y="11922"/>
                    </a:cubicBezTo>
                    <a:cubicBezTo>
                      <a:pt x="28714" y="11922"/>
                      <a:pt x="31004" y="11922"/>
                      <a:pt x="33447" y="11617"/>
                    </a:cubicBezTo>
                    <a:cubicBezTo>
                      <a:pt x="32912" y="11082"/>
                      <a:pt x="32301" y="10624"/>
                      <a:pt x="31767" y="10090"/>
                    </a:cubicBezTo>
                    <a:cubicBezTo>
                      <a:pt x="29477" y="7647"/>
                      <a:pt x="29553" y="4059"/>
                      <a:pt x="31920" y="1768"/>
                    </a:cubicBezTo>
                    <a:cubicBezTo>
                      <a:pt x="34134" y="-445"/>
                      <a:pt x="37798" y="-675"/>
                      <a:pt x="40165" y="1616"/>
                    </a:cubicBezTo>
                    <a:cubicBezTo>
                      <a:pt x="44364" y="5662"/>
                      <a:pt x="48410" y="9785"/>
                      <a:pt x="52456" y="13907"/>
                    </a:cubicBezTo>
                    <a:cubicBezTo>
                      <a:pt x="54670" y="16197"/>
                      <a:pt x="54594" y="19709"/>
                      <a:pt x="52380" y="21999"/>
                    </a:cubicBezTo>
                    <a:cubicBezTo>
                      <a:pt x="48334" y="26122"/>
                      <a:pt x="44211" y="30244"/>
                      <a:pt x="40089" y="34291"/>
                    </a:cubicBezTo>
                    <a:cubicBezTo>
                      <a:pt x="37722" y="36581"/>
                      <a:pt x="33981" y="36428"/>
                      <a:pt x="31767" y="34138"/>
                    </a:cubicBezTo>
                    <a:cubicBezTo>
                      <a:pt x="29477" y="31848"/>
                      <a:pt x="29477" y="28183"/>
                      <a:pt x="31767" y="25817"/>
                    </a:cubicBezTo>
                    <a:cubicBezTo>
                      <a:pt x="32301" y="25282"/>
                      <a:pt x="32836" y="24824"/>
                      <a:pt x="33370" y="24290"/>
                    </a:cubicBezTo>
                    <a:cubicBezTo>
                      <a:pt x="33370" y="24137"/>
                      <a:pt x="33370" y="24061"/>
                      <a:pt x="33294" y="23908"/>
                    </a:cubicBezTo>
                    <a:close/>
                  </a:path>
                </a:pathLst>
              </a:custGeom>
              <a:solidFill>
                <a:srgbClr val="FFFFFF"/>
              </a:solidFill>
              <a:ln w="7634"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F67235DD-4AE7-F25F-754F-F7AD27FD9559}"/>
                  </a:ext>
                </a:extLst>
              </p:cNvPr>
              <p:cNvSpPr/>
              <p:nvPr/>
            </p:nvSpPr>
            <p:spPr>
              <a:xfrm>
                <a:off x="5596028" y="6178543"/>
                <a:ext cx="53998" cy="27257"/>
              </a:xfrm>
              <a:custGeom>
                <a:avLst/>
                <a:gdLst>
                  <a:gd name="connsiteX0" fmla="*/ 17254 w 53998"/>
                  <a:gd name="connsiteY0" fmla="*/ 27257 h 27257"/>
                  <a:gd name="connsiteX1" fmla="*/ 6337 w 53998"/>
                  <a:gd name="connsiteY1" fmla="*/ 27257 h 27257"/>
                  <a:gd name="connsiteX2" fmla="*/ 0 w 53998"/>
                  <a:gd name="connsiteY2" fmla="*/ 21226 h 27257"/>
                  <a:gd name="connsiteX3" fmla="*/ 6413 w 53998"/>
                  <a:gd name="connsiteY3" fmla="*/ 15195 h 27257"/>
                  <a:gd name="connsiteX4" fmla="*/ 26338 w 53998"/>
                  <a:gd name="connsiteY4" fmla="*/ 15195 h 27257"/>
                  <a:gd name="connsiteX5" fmla="*/ 37332 w 53998"/>
                  <a:gd name="connsiteY5" fmla="*/ 9851 h 27257"/>
                  <a:gd name="connsiteX6" fmla="*/ 43592 w 53998"/>
                  <a:gd name="connsiteY6" fmla="*/ 2064 h 27257"/>
                  <a:gd name="connsiteX7" fmla="*/ 50463 w 53998"/>
                  <a:gd name="connsiteY7" fmla="*/ 537 h 27257"/>
                  <a:gd name="connsiteX8" fmla="*/ 53975 w 53998"/>
                  <a:gd name="connsiteY8" fmla="*/ 6568 h 27257"/>
                  <a:gd name="connsiteX9" fmla="*/ 52676 w 53998"/>
                  <a:gd name="connsiteY9" fmla="*/ 9775 h 27257"/>
                  <a:gd name="connsiteX10" fmla="*/ 45348 w 53998"/>
                  <a:gd name="connsiteY10" fmla="*/ 18860 h 27257"/>
                  <a:gd name="connsiteX11" fmla="*/ 27636 w 53998"/>
                  <a:gd name="connsiteY11" fmla="*/ 27181 h 27257"/>
                  <a:gd name="connsiteX12" fmla="*/ 17254 w 53998"/>
                  <a:gd name="connsiteY12" fmla="*/ 27181 h 27257"/>
                  <a:gd name="connsiteX13" fmla="*/ 17254 w 53998"/>
                  <a:gd name="connsiteY13" fmla="*/ 27181 h 2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998" h="27257">
                    <a:moveTo>
                      <a:pt x="17254" y="27257"/>
                    </a:moveTo>
                    <a:cubicBezTo>
                      <a:pt x="13589" y="27257"/>
                      <a:pt x="9925" y="27257"/>
                      <a:pt x="6337" y="27257"/>
                    </a:cubicBezTo>
                    <a:cubicBezTo>
                      <a:pt x="2595" y="27257"/>
                      <a:pt x="0" y="24738"/>
                      <a:pt x="0" y="21226"/>
                    </a:cubicBezTo>
                    <a:cubicBezTo>
                      <a:pt x="0" y="17714"/>
                      <a:pt x="2595" y="15271"/>
                      <a:pt x="6413" y="15195"/>
                    </a:cubicBezTo>
                    <a:cubicBezTo>
                      <a:pt x="13054" y="15195"/>
                      <a:pt x="19697" y="15119"/>
                      <a:pt x="26338" y="15195"/>
                    </a:cubicBezTo>
                    <a:cubicBezTo>
                      <a:pt x="30995" y="15195"/>
                      <a:pt x="34583" y="13516"/>
                      <a:pt x="37332" y="9851"/>
                    </a:cubicBezTo>
                    <a:cubicBezTo>
                      <a:pt x="39316" y="7179"/>
                      <a:pt x="41454" y="4583"/>
                      <a:pt x="43592" y="2064"/>
                    </a:cubicBezTo>
                    <a:cubicBezTo>
                      <a:pt x="45348" y="3"/>
                      <a:pt x="48096" y="-532"/>
                      <a:pt x="50463" y="537"/>
                    </a:cubicBezTo>
                    <a:cubicBezTo>
                      <a:pt x="52753" y="1606"/>
                      <a:pt x="54203" y="3896"/>
                      <a:pt x="53975" y="6568"/>
                    </a:cubicBezTo>
                    <a:cubicBezTo>
                      <a:pt x="53898" y="7790"/>
                      <a:pt x="53440" y="8859"/>
                      <a:pt x="52676" y="9775"/>
                    </a:cubicBezTo>
                    <a:cubicBezTo>
                      <a:pt x="50234" y="12829"/>
                      <a:pt x="47867" y="15882"/>
                      <a:pt x="45348" y="18860"/>
                    </a:cubicBezTo>
                    <a:cubicBezTo>
                      <a:pt x="40691" y="24280"/>
                      <a:pt x="34736" y="27028"/>
                      <a:pt x="27636" y="27181"/>
                    </a:cubicBezTo>
                    <a:cubicBezTo>
                      <a:pt x="24201" y="27257"/>
                      <a:pt x="20689" y="27181"/>
                      <a:pt x="17254" y="27181"/>
                    </a:cubicBezTo>
                    <a:lnTo>
                      <a:pt x="17254" y="27181"/>
                    </a:lnTo>
                    <a:close/>
                  </a:path>
                </a:pathLst>
              </a:custGeom>
              <a:solidFill>
                <a:srgbClr val="FFFFFF"/>
              </a:solidFill>
              <a:ln w="7634" cap="flat">
                <a:noFill/>
                <a:prstDash val="solid"/>
                <a:miter/>
              </a:ln>
            </p:spPr>
            <p:txBody>
              <a:bodyPr rtlCol="0" anchor="ctr"/>
              <a:lstStyle/>
              <a:p>
                <a:endParaRPr lang="en-IN"/>
              </a:p>
            </p:txBody>
          </p:sp>
        </p:grpSp>
      </p:grpSp>
    </p:spTree>
    <p:extLst>
      <p:ext uri="{BB962C8B-B14F-4D97-AF65-F5344CB8AC3E}">
        <p14:creationId xmlns:p14="http://schemas.microsoft.com/office/powerpoint/2010/main" val="2343719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75000"/>
                <a:lumOff val="25000"/>
              </a:schemeClr>
            </a:gs>
            <a:gs pos="31000">
              <a:srgbClr val="121212"/>
            </a:gs>
          </a:gsLst>
          <a:lin ang="5400000" scaled="1"/>
        </a:gradFill>
        <a:effectLst/>
      </p:bgPr>
    </p:bg>
    <p:spTree>
      <p:nvGrpSpPr>
        <p:cNvPr id="1" name="">
          <a:extLst>
            <a:ext uri="{FF2B5EF4-FFF2-40B4-BE49-F238E27FC236}">
              <a16:creationId xmlns:a16="http://schemas.microsoft.com/office/drawing/2014/main" id="{349B77CE-1345-2513-EC97-4992CD1CD46B}"/>
            </a:ext>
          </a:extLst>
        </p:cNvPr>
        <p:cNvGrpSpPr/>
        <p:nvPr/>
      </p:nvGrpSpPr>
      <p:grpSpPr>
        <a:xfrm>
          <a:off x="0" y="0"/>
          <a:ext cx="0" cy="0"/>
          <a:chOff x="0" y="0"/>
          <a:chExt cx="0" cy="0"/>
        </a:xfrm>
      </p:grpSpPr>
      <p:sp>
        <p:nvSpPr>
          <p:cNvPr id="94" name="Rectangle: Rounded Corners 93">
            <a:extLst>
              <a:ext uri="{FF2B5EF4-FFF2-40B4-BE49-F238E27FC236}">
                <a16:creationId xmlns:a16="http://schemas.microsoft.com/office/drawing/2014/main" id="{09A1EE45-7D41-601E-F749-4785690368CF}"/>
              </a:ext>
            </a:extLst>
          </p:cNvPr>
          <p:cNvSpPr/>
          <p:nvPr/>
        </p:nvSpPr>
        <p:spPr>
          <a:xfrm>
            <a:off x="1791380" y="4597395"/>
            <a:ext cx="2656859" cy="1223810"/>
          </a:xfrm>
          <a:prstGeom prst="roundRect">
            <a:avLst/>
          </a:prstGeom>
          <a:solidFill>
            <a:srgbClr val="0FBE5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latin typeface="Segoe UI" panose="020B0502040204020203" pitchFamily="34" charset="0"/>
                <a:cs typeface="Segoe UI" panose="020B0502040204020203" pitchFamily="34" charset="0"/>
              </a:rPr>
              <a:t>Positive Correlation :</a:t>
            </a:r>
          </a:p>
          <a:p>
            <a:pPr algn="ctr"/>
            <a:r>
              <a:rPr lang="en-US" sz="1800" b="1">
                <a:solidFill>
                  <a:schemeClr val="bg1"/>
                </a:solidFill>
                <a:latin typeface="Segoe UI" panose="020B0502040204020203" pitchFamily="34" charset="0"/>
                <a:cs typeface="Segoe UI" panose="020B0502040204020203" pitchFamily="34" charset="0"/>
              </a:rPr>
              <a:t> Valence, Danceability, Energy </a:t>
            </a:r>
          </a:p>
        </p:txBody>
      </p:sp>
      <p:sp>
        <p:nvSpPr>
          <p:cNvPr id="95" name="Rectangle: Rounded Corners 94">
            <a:extLst>
              <a:ext uri="{FF2B5EF4-FFF2-40B4-BE49-F238E27FC236}">
                <a16:creationId xmlns:a16="http://schemas.microsoft.com/office/drawing/2014/main" id="{C102B289-A693-EB72-A757-D1D8A45E7275}"/>
              </a:ext>
            </a:extLst>
          </p:cNvPr>
          <p:cNvSpPr/>
          <p:nvPr/>
        </p:nvSpPr>
        <p:spPr>
          <a:xfrm>
            <a:off x="10704212" y="192237"/>
            <a:ext cx="1363509" cy="297947"/>
          </a:xfrm>
          <a:prstGeom prst="roundRect">
            <a:avLst>
              <a:gd name="adj" fmla="val 50000"/>
            </a:avLst>
          </a:prstGeom>
          <a:solidFill>
            <a:srgbClr val="0A08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TextBox 95">
            <a:extLst>
              <a:ext uri="{FF2B5EF4-FFF2-40B4-BE49-F238E27FC236}">
                <a16:creationId xmlns:a16="http://schemas.microsoft.com/office/drawing/2014/main" id="{A59012B1-931B-D028-D950-12E78EF92AAB}"/>
              </a:ext>
            </a:extLst>
          </p:cNvPr>
          <p:cNvSpPr txBox="1"/>
          <p:nvPr/>
        </p:nvSpPr>
        <p:spPr>
          <a:xfrm>
            <a:off x="10977260" y="209139"/>
            <a:ext cx="857927" cy="276999"/>
          </a:xfrm>
          <a:prstGeom prst="rect">
            <a:avLst/>
          </a:prstGeom>
          <a:noFill/>
        </p:spPr>
        <p:txBody>
          <a:bodyPr wrap="none" rtlCol="0">
            <a:spAutoFit/>
          </a:bodyPr>
          <a:lstStyle/>
          <a:p>
            <a:r>
              <a:rPr lang="en-IN" sz="1200" b="1">
                <a:solidFill>
                  <a:schemeClr val="bg1"/>
                </a:solidFill>
                <a:latin typeface="Poppins Medium" panose="00000600000000000000" pitchFamily="50" charset="0"/>
                <a:cs typeface="Poppins Medium" panose="00000600000000000000" pitchFamily="50" charset="0"/>
              </a:rPr>
              <a:t>GROUP 4</a:t>
            </a:r>
          </a:p>
        </p:txBody>
      </p:sp>
      <p:sp>
        <p:nvSpPr>
          <p:cNvPr id="97" name="Oval 96">
            <a:extLst>
              <a:ext uri="{FF2B5EF4-FFF2-40B4-BE49-F238E27FC236}">
                <a16:creationId xmlns:a16="http://schemas.microsoft.com/office/drawing/2014/main" id="{0050F12F-4AE1-9DB8-3FCD-BFE9F13BEDCF}"/>
              </a:ext>
            </a:extLst>
          </p:cNvPr>
          <p:cNvSpPr/>
          <p:nvPr/>
        </p:nvSpPr>
        <p:spPr>
          <a:xfrm>
            <a:off x="10741700" y="220124"/>
            <a:ext cx="238127" cy="238127"/>
          </a:xfrm>
          <a:prstGeom prst="ellipse">
            <a:avLst/>
          </a:prstGeom>
          <a:solidFill>
            <a:srgbClr val="55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Graphic 78">
            <a:extLst>
              <a:ext uri="{FF2B5EF4-FFF2-40B4-BE49-F238E27FC236}">
                <a16:creationId xmlns:a16="http://schemas.microsoft.com/office/drawing/2014/main" id="{064ABF89-9FA3-7E42-A177-BDE90A6945C0}"/>
              </a:ext>
            </a:extLst>
          </p:cNvPr>
          <p:cNvSpPr/>
          <p:nvPr/>
        </p:nvSpPr>
        <p:spPr>
          <a:xfrm>
            <a:off x="10802731" y="275164"/>
            <a:ext cx="116064" cy="12804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bg1"/>
          </a:solidFill>
          <a:ln w="6016" cap="flat">
            <a:noFill/>
            <a:prstDash val="solid"/>
            <a:miter/>
          </a:ln>
        </p:spPr>
        <p:txBody>
          <a:bodyPr rtlCol="0" anchor="ctr"/>
          <a:lstStyle/>
          <a:p>
            <a:endParaRPr lang="en-IN"/>
          </a:p>
        </p:txBody>
      </p:sp>
      <p:sp>
        <p:nvSpPr>
          <p:cNvPr id="99" name="Isosceles Triangle 98">
            <a:extLst>
              <a:ext uri="{FF2B5EF4-FFF2-40B4-BE49-F238E27FC236}">
                <a16:creationId xmlns:a16="http://schemas.microsoft.com/office/drawing/2014/main" id="{4D4DFF23-B3EE-1141-A935-F22A005E4B77}"/>
              </a:ext>
            </a:extLst>
          </p:cNvPr>
          <p:cNvSpPr/>
          <p:nvPr/>
        </p:nvSpPr>
        <p:spPr>
          <a:xfrm rot="3600000">
            <a:off x="11858946" y="286368"/>
            <a:ext cx="86542" cy="746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2E09A1C8-0603-65E5-8A0C-9B9FE3AAC9C2}"/>
              </a:ext>
            </a:extLst>
          </p:cNvPr>
          <p:cNvSpPr txBox="1"/>
          <p:nvPr/>
        </p:nvSpPr>
        <p:spPr>
          <a:xfrm>
            <a:off x="10214422" y="4708414"/>
            <a:ext cx="1408745" cy="957630"/>
          </a:xfrm>
          <a:prstGeom prst="rect">
            <a:avLst/>
          </a:prstGeom>
          <a:noFill/>
        </p:spPr>
        <p:txBody>
          <a:bodyPr wrap="square" lIns="0" tIns="0" rIns="0" bIns="0" rtlCol="0" anchor="ctr" anchorCtr="0">
            <a:noAutofit/>
          </a:bodyPr>
          <a:lstStyle/>
          <a:p>
            <a:pPr algn="ctr"/>
            <a:endParaRPr lang="en-US" sz="1400" b="1">
              <a:solidFill>
                <a:srgbClr val="1DB954"/>
              </a:solidFill>
              <a:latin typeface="Segoe UI" panose="020B0502040204020203" pitchFamily="34" charset="0"/>
              <a:cs typeface="Segoe UI" panose="020B0502040204020203" pitchFamily="34" charset="0"/>
            </a:endParaRPr>
          </a:p>
        </p:txBody>
      </p:sp>
      <p:sp>
        <p:nvSpPr>
          <p:cNvPr id="100" name="Rectangle: Rounded Corners 99">
            <a:extLst>
              <a:ext uri="{FF2B5EF4-FFF2-40B4-BE49-F238E27FC236}">
                <a16:creationId xmlns:a16="http://schemas.microsoft.com/office/drawing/2014/main" id="{5A6FF1F2-AC27-E401-72DB-5321C9B99C29}"/>
              </a:ext>
            </a:extLst>
          </p:cNvPr>
          <p:cNvSpPr/>
          <p:nvPr/>
        </p:nvSpPr>
        <p:spPr>
          <a:xfrm>
            <a:off x="4589989" y="4597813"/>
            <a:ext cx="2656859" cy="1205267"/>
          </a:xfrm>
          <a:prstGeom prst="roundRect">
            <a:avLst/>
          </a:prstGeom>
          <a:solidFill>
            <a:srgbClr val="0FBE5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latin typeface="Segoe UI" panose="020B0502040204020203" pitchFamily="34" charset="0"/>
                <a:cs typeface="Segoe UI" panose="020B0502040204020203" pitchFamily="34" charset="0"/>
              </a:rPr>
              <a:t>Weak Link with Streams</a:t>
            </a:r>
          </a:p>
        </p:txBody>
      </p:sp>
      <p:sp>
        <p:nvSpPr>
          <p:cNvPr id="101" name="Rectangle: Rounded Corners 100">
            <a:extLst>
              <a:ext uri="{FF2B5EF4-FFF2-40B4-BE49-F238E27FC236}">
                <a16:creationId xmlns:a16="http://schemas.microsoft.com/office/drawing/2014/main" id="{5DBAE46A-77D1-0E3B-C6F3-57B3C52A1F71}"/>
              </a:ext>
            </a:extLst>
          </p:cNvPr>
          <p:cNvSpPr/>
          <p:nvPr/>
        </p:nvSpPr>
        <p:spPr>
          <a:xfrm>
            <a:off x="7597598" y="4601132"/>
            <a:ext cx="2656859" cy="1223810"/>
          </a:xfrm>
          <a:prstGeom prst="roundRect">
            <a:avLst/>
          </a:prstGeom>
          <a:solidFill>
            <a:srgbClr val="0FBE5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latin typeface="Segoe UI" panose="020B0502040204020203" pitchFamily="34" charset="0"/>
                <a:cs typeface="Segoe UI" panose="020B0502040204020203" pitchFamily="34" charset="0"/>
              </a:rPr>
              <a:t>Musical Qualities alone do not significantly drive its popularity.</a:t>
            </a:r>
          </a:p>
        </p:txBody>
      </p:sp>
      <p:pic>
        <p:nvPicPr>
          <p:cNvPr id="4" name="Picture 4" descr="A diagram of a heatmap&#10;&#10;Description automatically generated">
            <a:extLst>
              <a:ext uri="{FF2B5EF4-FFF2-40B4-BE49-F238E27FC236}">
                <a16:creationId xmlns:a16="http://schemas.microsoft.com/office/drawing/2014/main" id="{455E1A85-1F1B-0273-3640-FD997AA111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2968" y="1234440"/>
            <a:ext cx="4775609" cy="2947233"/>
          </a:xfrm>
          <a:custGeom>
            <a:avLst/>
            <a:gdLst>
              <a:gd name="connsiteX0" fmla="*/ 259140 w 5247168"/>
              <a:gd name="connsiteY0" fmla="*/ 0 h 3498112"/>
              <a:gd name="connsiteX1" fmla="*/ 4988028 w 5247168"/>
              <a:gd name="connsiteY1" fmla="*/ 0 h 3498112"/>
              <a:gd name="connsiteX2" fmla="*/ 5247168 w 5247168"/>
              <a:gd name="connsiteY2" fmla="*/ 259140 h 3498112"/>
              <a:gd name="connsiteX3" fmla="*/ 5247168 w 5247168"/>
              <a:gd name="connsiteY3" fmla="*/ 3238972 h 3498112"/>
              <a:gd name="connsiteX4" fmla="*/ 4988028 w 5247168"/>
              <a:gd name="connsiteY4" fmla="*/ 3498112 h 3498112"/>
              <a:gd name="connsiteX5" fmla="*/ 259140 w 5247168"/>
              <a:gd name="connsiteY5" fmla="*/ 3498112 h 3498112"/>
              <a:gd name="connsiteX6" fmla="*/ 0 w 5247168"/>
              <a:gd name="connsiteY6" fmla="*/ 3238972 h 3498112"/>
              <a:gd name="connsiteX7" fmla="*/ 0 w 5247168"/>
              <a:gd name="connsiteY7" fmla="*/ 259140 h 3498112"/>
              <a:gd name="connsiteX8" fmla="*/ 259140 w 5247168"/>
              <a:gd name="connsiteY8" fmla="*/ 0 h 349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47168" h="3498112">
                <a:moveTo>
                  <a:pt x="259140" y="0"/>
                </a:moveTo>
                <a:lnTo>
                  <a:pt x="4988028" y="0"/>
                </a:lnTo>
                <a:cubicBezTo>
                  <a:pt x="5131148" y="0"/>
                  <a:pt x="5247168" y="116021"/>
                  <a:pt x="5247168" y="259140"/>
                </a:cubicBezTo>
                <a:lnTo>
                  <a:pt x="5247168" y="3238972"/>
                </a:lnTo>
                <a:cubicBezTo>
                  <a:pt x="5247168" y="3382091"/>
                  <a:pt x="5131148" y="3498112"/>
                  <a:pt x="4988028" y="3498112"/>
                </a:cubicBezTo>
                <a:lnTo>
                  <a:pt x="259140" y="3498112"/>
                </a:lnTo>
                <a:cubicBezTo>
                  <a:pt x="116021" y="3498112"/>
                  <a:pt x="0" y="3382091"/>
                  <a:pt x="0" y="3238972"/>
                </a:cubicBezTo>
                <a:lnTo>
                  <a:pt x="0" y="259140"/>
                </a:lnTo>
                <a:cubicBezTo>
                  <a:pt x="0" y="116021"/>
                  <a:pt x="116021" y="0"/>
                  <a:pt x="259140" y="0"/>
                </a:cubicBezTo>
                <a:close/>
              </a:path>
            </a:pathLst>
          </a:custGeom>
          <a:extLst>
            <a:ext uri="{909E8E84-426E-40DD-AFC4-6F175D3DCCD1}">
              <a14:hiddenFill xmlns:a14="http://schemas.microsoft.com/office/drawing/2010/main">
                <a:solidFill>
                  <a:srgbClr val="FFFFFF"/>
                </a:solidFill>
              </a14:hiddenFill>
            </a:ext>
          </a:extLst>
        </p:spPr>
      </p:pic>
      <p:sp>
        <p:nvSpPr>
          <p:cNvPr id="6" name="Freeform: Shape 5">
            <a:extLst>
              <a:ext uri="{FF2B5EF4-FFF2-40B4-BE49-F238E27FC236}">
                <a16:creationId xmlns:a16="http://schemas.microsoft.com/office/drawing/2014/main" id="{5693E874-FAEE-204F-D2FB-3F0C821695B5}"/>
              </a:ext>
            </a:extLst>
          </p:cNvPr>
          <p:cNvSpPr/>
          <p:nvPr/>
        </p:nvSpPr>
        <p:spPr>
          <a:xfrm>
            <a:off x="0" y="6150953"/>
            <a:ext cx="12191999" cy="707886"/>
          </a:xfrm>
          <a:custGeom>
            <a:avLst/>
            <a:gdLst>
              <a:gd name="connsiteX0" fmla="*/ 0 w 12192000"/>
              <a:gd name="connsiteY0" fmla="*/ 0 h 1168889"/>
              <a:gd name="connsiteX1" fmla="*/ 12192000 w 12192000"/>
              <a:gd name="connsiteY1" fmla="*/ 0 h 1168889"/>
              <a:gd name="connsiteX2" fmla="*/ 12192000 w 12192000"/>
              <a:gd name="connsiteY2" fmla="*/ 1168890 h 1168889"/>
              <a:gd name="connsiteX3" fmla="*/ 0 w 12192000"/>
              <a:gd name="connsiteY3" fmla="*/ 1168890 h 1168889"/>
              <a:gd name="connsiteX4" fmla="*/ 0 w 12192000"/>
              <a:gd name="connsiteY4" fmla="*/ 0 h 1168889"/>
              <a:gd name="connsiteX5" fmla="*/ 0 w 12192000"/>
              <a:gd name="connsiteY5" fmla="*/ 0 h 11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168889">
                <a:moveTo>
                  <a:pt x="0" y="0"/>
                </a:moveTo>
                <a:lnTo>
                  <a:pt x="12192000" y="0"/>
                </a:lnTo>
                <a:lnTo>
                  <a:pt x="12192000" y="1168890"/>
                </a:lnTo>
                <a:lnTo>
                  <a:pt x="0" y="1168890"/>
                </a:lnTo>
                <a:lnTo>
                  <a:pt x="0" y="0"/>
                </a:lnTo>
                <a:lnTo>
                  <a:pt x="0" y="0"/>
                </a:lnTo>
                <a:close/>
              </a:path>
            </a:pathLst>
          </a:cu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11" name="Rectangle: Rounded Corners 10">
            <a:extLst>
              <a:ext uri="{FF2B5EF4-FFF2-40B4-BE49-F238E27FC236}">
                <a16:creationId xmlns:a16="http://schemas.microsoft.com/office/drawing/2014/main" id="{3F36D159-449A-A3FA-7361-4CA9391C1636}"/>
              </a:ext>
            </a:extLst>
          </p:cNvPr>
          <p:cNvSpPr/>
          <p:nvPr/>
        </p:nvSpPr>
        <p:spPr>
          <a:xfrm>
            <a:off x="11153041" y="6400799"/>
            <a:ext cx="587058" cy="556179"/>
          </a:xfrm>
          <a:prstGeom prst="roundRect">
            <a:avLst/>
          </a:prstGeom>
          <a:solidFill>
            <a:srgbClr val="0FBE5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C795BD1-FC2A-FCDA-1854-95CB645CDD3F}"/>
              </a:ext>
            </a:extLst>
          </p:cNvPr>
          <p:cNvGrpSpPr/>
          <p:nvPr/>
        </p:nvGrpSpPr>
        <p:grpSpPr>
          <a:xfrm>
            <a:off x="124279" y="202273"/>
            <a:ext cx="297947" cy="297947"/>
            <a:chOff x="8892506" y="664914"/>
            <a:chExt cx="209401" cy="209401"/>
          </a:xfrm>
        </p:grpSpPr>
        <p:sp>
          <p:nvSpPr>
            <p:cNvPr id="19" name="Oval 18">
              <a:hlinkClick r:id="" action="ppaction://hlinkshowjump?jump=previousslide"/>
              <a:extLst>
                <a:ext uri="{FF2B5EF4-FFF2-40B4-BE49-F238E27FC236}">
                  <a16:creationId xmlns:a16="http://schemas.microsoft.com/office/drawing/2014/main" id="{40998337-DB2E-D2A6-3DDC-5131AD141AE9}"/>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Graphic 63" descr="Caret Left with solid fill">
              <a:hlinkClick r:id="" action="ppaction://hlinkshowjump?jump=previousslide"/>
              <a:extLst>
                <a:ext uri="{FF2B5EF4-FFF2-40B4-BE49-F238E27FC236}">
                  <a16:creationId xmlns:a16="http://schemas.microsoft.com/office/drawing/2014/main" id="{2E438D68-FAFE-1932-03AA-FB840E80AFA6}"/>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24" name="Group 23">
            <a:extLst>
              <a:ext uri="{FF2B5EF4-FFF2-40B4-BE49-F238E27FC236}">
                <a16:creationId xmlns:a16="http://schemas.microsoft.com/office/drawing/2014/main" id="{384BF2C0-490F-06A4-B2CF-61A7FE3E87C3}"/>
              </a:ext>
            </a:extLst>
          </p:cNvPr>
          <p:cNvGrpSpPr/>
          <p:nvPr/>
        </p:nvGrpSpPr>
        <p:grpSpPr>
          <a:xfrm flipH="1">
            <a:off x="532169" y="202273"/>
            <a:ext cx="297947" cy="297947"/>
            <a:chOff x="8892506" y="664914"/>
            <a:chExt cx="209401" cy="209401"/>
          </a:xfrm>
        </p:grpSpPr>
        <p:sp>
          <p:nvSpPr>
            <p:cNvPr id="25" name="Oval 24">
              <a:hlinkClick r:id="" action="ppaction://hlinkshowjump?jump=nextslide"/>
              <a:extLst>
                <a:ext uri="{FF2B5EF4-FFF2-40B4-BE49-F238E27FC236}">
                  <a16:creationId xmlns:a16="http://schemas.microsoft.com/office/drawing/2014/main" id="{A65CDE32-7E14-14D2-3AD6-EB0FEFEB45E3}"/>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Graphic 63" descr="Caret Left with solid fill">
              <a:hlinkClick r:id="" action="ppaction://hlinkshowjump?jump=nextslide"/>
              <a:extLst>
                <a:ext uri="{FF2B5EF4-FFF2-40B4-BE49-F238E27FC236}">
                  <a16:creationId xmlns:a16="http://schemas.microsoft.com/office/drawing/2014/main" id="{E589DC21-EF4B-5DB7-548F-370A0A4F1DC1}"/>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sp>
        <p:nvSpPr>
          <p:cNvPr id="32" name="Slide Number Placeholder 4">
            <a:extLst>
              <a:ext uri="{FF2B5EF4-FFF2-40B4-BE49-F238E27FC236}">
                <a16:creationId xmlns:a16="http://schemas.microsoft.com/office/drawing/2014/main" id="{23605B1C-2506-D17D-5313-45563E3657E4}"/>
              </a:ext>
            </a:extLst>
          </p:cNvPr>
          <p:cNvSpPr txBox="1">
            <a:spLocks/>
          </p:cNvSpPr>
          <p:nvPr/>
        </p:nvSpPr>
        <p:spPr>
          <a:xfrm>
            <a:off x="11153040" y="6496325"/>
            <a:ext cx="587058" cy="365125"/>
          </a:xfrm>
          <a:custGeom>
            <a:avLst/>
            <a:gdLst>
              <a:gd name="connsiteX0" fmla="*/ 762059 w 1524118"/>
              <a:gd name="connsiteY0" fmla="*/ 0 h 1524118"/>
              <a:gd name="connsiteX1" fmla="*/ 1524118 w 1524118"/>
              <a:gd name="connsiteY1" fmla="*/ 762059 h 1524118"/>
              <a:gd name="connsiteX2" fmla="*/ 762059 w 1524118"/>
              <a:gd name="connsiteY2" fmla="*/ 1524118 h 1524118"/>
              <a:gd name="connsiteX3" fmla="*/ 0 w 1524118"/>
              <a:gd name="connsiteY3" fmla="*/ 762059 h 1524118"/>
              <a:gd name="connsiteX4" fmla="*/ 762059 w 1524118"/>
              <a:gd name="connsiteY4" fmla="*/ 0 h 1524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118" h="1524118">
                <a:moveTo>
                  <a:pt x="762059" y="0"/>
                </a:moveTo>
                <a:cubicBezTo>
                  <a:pt x="1182933" y="0"/>
                  <a:pt x="1524118" y="341185"/>
                  <a:pt x="1524118" y="762059"/>
                </a:cubicBezTo>
                <a:cubicBezTo>
                  <a:pt x="1524118" y="1182933"/>
                  <a:pt x="1182933" y="1524118"/>
                  <a:pt x="762059" y="1524118"/>
                </a:cubicBezTo>
                <a:cubicBezTo>
                  <a:pt x="341185" y="1524118"/>
                  <a:pt x="0" y="1182933"/>
                  <a:pt x="0" y="762059"/>
                </a:cubicBezTo>
                <a:cubicBezTo>
                  <a:pt x="0" y="341185"/>
                  <a:pt x="341185" y="0"/>
                  <a:pt x="762059" y="0"/>
                </a:cubicBezTo>
                <a:close/>
              </a:path>
            </a:pathLst>
          </a:custGeom>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b="1">
                <a:solidFill>
                  <a:schemeClr val="bg1"/>
                </a:solidFill>
              </a:rPr>
              <a:t>9</a:t>
            </a:r>
          </a:p>
        </p:txBody>
      </p:sp>
      <p:sp>
        <p:nvSpPr>
          <p:cNvPr id="34" name="TextBox 33">
            <a:extLst>
              <a:ext uri="{FF2B5EF4-FFF2-40B4-BE49-F238E27FC236}">
                <a16:creationId xmlns:a16="http://schemas.microsoft.com/office/drawing/2014/main" id="{5F5C0B10-23A3-B104-FE97-3C543BE5FD7F}"/>
              </a:ext>
            </a:extLst>
          </p:cNvPr>
          <p:cNvSpPr txBox="1"/>
          <p:nvPr/>
        </p:nvSpPr>
        <p:spPr>
          <a:xfrm>
            <a:off x="343942" y="486138"/>
            <a:ext cx="3842719" cy="707886"/>
          </a:xfrm>
          <a:prstGeom prst="rect">
            <a:avLst/>
          </a:prstGeom>
          <a:noFill/>
        </p:spPr>
        <p:txBody>
          <a:bodyPr wrap="square" rtlCol="0">
            <a:spAutoFit/>
          </a:bodyPr>
          <a:lstStyle/>
          <a:p>
            <a:r>
              <a:rPr lang="en-IN" sz="4000">
                <a:solidFill>
                  <a:srgbClr val="0FBE5D"/>
                </a:solidFill>
                <a:latin typeface="Poppins Medium" panose="00000600000000000000" pitchFamily="50" charset="0"/>
                <a:cs typeface="Poppins Medium" panose="00000600000000000000" pitchFamily="50" charset="0"/>
              </a:rPr>
              <a:t>Visualisation</a:t>
            </a:r>
            <a:endParaRPr lang="en-US" sz="4000" b="1">
              <a:solidFill>
                <a:schemeClr val="bg1"/>
              </a:solidFill>
              <a:latin typeface="Segoe UI" panose="020B0502040204020203" pitchFamily="34" charset="0"/>
              <a:cs typeface="Segoe UI" panose="020B0502040204020203" pitchFamily="34" charset="0"/>
            </a:endParaRPr>
          </a:p>
        </p:txBody>
      </p:sp>
      <p:grpSp>
        <p:nvGrpSpPr>
          <p:cNvPr id="35" name="Group 34">
            <a:extLst>
              <a:ext uri="{FF2B5EF4-FFF2-40B4-BE49-F238E27FC236}">
                <a16:creationId xmlns:a16="http://schemas.microsoft.com/office/drawing/2014/main" id="{26FAF608-FF1F-BF75-606C-05837BBF2B4D}"/>
              </a:ext>
            </a:extLst>
          </p:cNvPr>
          <p:cNvGrpSpPr/>
          <p:nvPr/>
        </p:nvGrpSpPr>
        <p:grpSpPr>
          <a:xfrm>
            <a:off x="3963890" y="6280194"/>
            <a:ext cx="3614889" cy="518226"/>
            <a:chOff x="5032676" y="4451648"/>
            <a:chExt cx="5086942" cy="729257"/>
          </a:xfrm>
        </p:grpSpPr>
        <p:sp>
          <p:nvSpPr>
            <p:cNvPr id="36" name="TextBox 35">
              <a:extLst>
                <a:ext uri="{FF2B5EF4-FFF2-40B4-BE49-F238E27FC236}">
                  <a16:creationId xmlns:a16="http://schemas.microsoft.com/office/drawing/2014/main" id="{D9FE4230-38D9-6B11-93A2-F53143D6164C}"/>
                </a:ext>
              </a:extLst>
            </p:cNvPr>
            <p:cNvSpPr txBox="1"/>
            <p:nvPr/>
          </p:nvSpPr>
          <p:spPr>
            <a:xfrm>
              <a:off x="5032676" y="4934684"/>
              <a:ext cx="441146" cy="246221"/>
            </a:xfrm>
            <a:prstGeom prst="rect">
              <a:avLst/>
            </a:prstGeom>
            <a:noFill/>
          </p:spPr>
          <p:txBody>
            <a:bodyPr wrap="none" rtlCol="0">
              <a:spAutoFit/>
            </a:bodyPr>
            <a:lstStyle/>
            <a:p>
              <a:pPr algn="l"/>
              <a:r>
                <a:rPr lang="en-IN" sz="1000" spc="0" baseline="0">
                  <a:ln/>
                  <a:solidFill>
                    <a:srgbClr val="A3A3A3"/>
                  </a:solidFill>
                  <a:latin typeface="Poppins-Regular"/>
                  <a:cs typeface="Poppins-Regular"/>
                  <a:sym typeface="Poppins-Regular"/>
                  <a:rtl val="0"/>
                </a:rPr>
                <a:t>0:23</a:t>
              </a:r>
            </a:p>
          </p:txBody>
        </p:sp>
        <p:sp>
          <p:nvSpPr>
            <p:cNvPr id="37" name="TextBox 36">
              <a:extLst>
                <a:ext uri="{FF2B5EF4-FFF2-40B4-BE49-F238E27FC236}">
                  <a16:creationId xmlns:a16="http://schemas.microsoft.com/office/drawing/2014/main" id="{FC9AD2F2-8C48-2494-AAB8-5FDA58E65C6A}"/>
                </a:ext>
              </a:extLst>
            </p:cNvPr>
            <p:cNvSpPr txBox="1"/>
            <p:nvPr/>
          </p:nvSpPr>
          <p:spPr>
            <a:xfrm>
              <a:off x="9607939" y="4934684"/>
              <a:ext cx="511679" cy="246221"/>
            </a:xfrm>
            <a:prstGeom prst="rect">
              <a:avLst/>
            </a:prstGeom>
            <a:noFill/>
          </p:spPr>
          <p:txBody>
            <a:bodyPr wrap="none" rtlCol="0">
              <a:spAutoFit/>
            </a:bodyPr>
            <a:lstStyle/>
            <a:p>
              <a:pPr algn="l"/>
              <a:r>
                <a:rPr lang="en-IN" sz="1000" spc="0" baseline="0">
                  <a:ln/>
                  <a:solidFill>
                    <a:srgbClr val="A3A3A3"/>
                  </a:solidFill>
                  <a:latin typeface="Poppins-Regular"/>
                  <a:cs typeface="Poppins-Regular"/>
                  <a:sym typeface="Poppins-Regular"/>
                  <a:rtl val="0"/>
                </a:rPr>
                <a:t>-3:25</a:t>
              </a:r>
            </a:p>
          </p:txBody>
        </p:sp>
        <p:grpSp>
          <p:nvGrpSpPr>
            <p:cNvPr id="38" name="Graphic 22">
              <a:extLst>
                <a:ext uri="{FF2B5EF4-FFF2-40B4-BE49-F238E27FC236}">
                  <a16:creationId xmlns:a16="http://schemas.microsoft.com/office/drawing/2014/main" id="{71B6A993-2F46-89EA-6BD8-10DFACB880EC}"/>
                </a:ext>
              </a:extLst>
            </p:cNvPr>
            <p:cNvGrpSpPr/>
            <p:nvPr/>
          </p:nvGrpSpPr>
          <p:grpSpPr>
            <a:xfrm>
              <a:off x="5564212" y="5075069"/>
              <a:ext cx="4007480" cy="7634"/>
              <a:chOff x="4300409" y="6565987"/>
              <a:chExt cx="4007480" cy="7634"/>
            </a:xfrm>
          </p:grpSpPr>
          <p:sp>
            <p:nvSpPr>
              <p:cNvPr id="106" name="Freeform: Shape 105">
                <a:extLst>
                  <a:ext uri="{FF2B5EF4-FFF2-40B4-BE49-F238E27FC236}">
                    <a16:creationId xmlns:a16="http://schemas.microsoft.com/office/drawing/2014/main" id="{311F62FB-FC71-0AC7-AEC1-85E86A0D9B74}"/>
                  </a:ext>
                </a:extLst>
              </p:cNvPr>
              <p:cNvSpPr/>
              <p:nvPr/>
            </p:nvSpPr>
            <p:spPr>
              <a:xfrm>
                <a:off x="4300409" y="6565987"/>
                <a:ext cx="4007480" cy="7634"/>
              </a:xfrm>
              <a:custGeom>
                <a:avLst/>
                <a:gdLst>
                  <a:gd name="connsiteX0" fmla="*/ 0 w 4007480"/>
                  <a:gd name="connsiteY0" fmla="*/ 0 h 7634"/>
                  <a:gd name="connsiteX1" fmla="*/ 4007481 w 4007480"/>
                  <a:gd name="connsiteY1" fmla="*/ 0 h 7634"/>
                </a:gdLst>
                <a:ahLst/>
                <a:cxnLst>
                  <a:cxn ang="0">
                    <a:pos x="connsiteX0" y="connsiteY0"/>
                  </a:cxn>
                  <a:cxn ang="0">
                    <a:pos x="connsiteX1" y="connsiteY1"/>
                  </a:cxn>
                </a:cxnLst>
                <a:rect l="l" t="t" r="r" b="b"/>
                <a:pathLst>
                  <a:path w="4007480" h="7634">
                    <a:moveTo>
                      <a:pt x="0" y="0"/>
                    </a:moveTo>
                    <a:lnTo>
                      <a:pt x="4007481" y="0"/>
                    </a:lnTo>
                  </a:path>
                </a:pathLst>
              </a:custGeom>
              <a:ln w="22903" cap="rnd">
                <a:solidFill>
                  <a:srgbClr val="A3A3A3"/>
                </a:solidFill>
                <a:prstDash val="solid"/>
                <a:round/>
              </a:ln>
            </p:spPr>
            <p:txBody>
              <a:bodyPr rtlCol="0" anchor="ctr"/>
              <a:lstStyle/>
              <a:p>
                <a:endParaRPr lang="en-IN"/>
              </a:p>
            </p:txBody>
          </p:sp>
          <p:sp>
            <p:nvSpPr>
              <p:cNvPr id="107" name="Freeform: Shape 106">
                <a:extLst>
                  <a:ext uri="{FF2B5EF4-FFF2-40B4-BE49-F238E27FC236}">
                    <a16:creationId xmlns:a16="http://schemas.microsoft.com/office/drawing/2014/main" id="{95E16F01-4AFB-362A-1FB3-F265AD5F97E4}"/>
                  </a:ext>
                </a:extLst>
              </p:cNvPr>
              <p:cNvSpPr/>
              <p:nvPr/>
            </p:nvSpPr>
            <p:spPr>
              <a:xfrm>
                <a:off x="4300409" y="6565987"/>
                <a:ext cx="324992" cy="7634"/>
              </a:xfrm>
              <a:custGeom>
                <a:avLst/>
                <a:gdLst>
                  <a:gd name="connsiteX0" fmla="*/ 0 w 324992"/>
                  <a:gd name="connsiteY0" fmla="*/ 0 h 7634"/>
                  <a:gd name="connsiteX1" fmla="*/ 324993 w 324992"/>
                  <a:gd name="connsiteY1" fmla="*/ 0 h 7634"/>
                </a:gdLst>
                <a:ahLst/>
                <a:cxnLst>
                  <a:cxn ang="0">
                    <a:pos x="connsiteX0" y="connsiteY0"/>
                  </a:cxn>
                  <a:cxn ang="0">
                    <a:pos x="connsiteX1" y="connsiteY1"/>
                  </a:cxn>
                </a:cxnLst>
                <a:rect l="l" t="t" r="r" b="b"/>
                <a:pathLst>
                  <a:path w="324992" h="7634">
                    <a:moveTo>
                      <a:pt x="0" y="0"/>
                    </a:moveTo>
                    <a:lnTo>
                      <a:pt x="324993" y="0"/>
                    </a:lnTo>
                  </a:path>
                </a:pathLst>
              </a:custGeom>
              <a:ln w="22903" cap="rnd">
                <a:solidFill>
                  <a:srgbClr val="FFFFFF"/>
                </a:solidFill>
                <a:prstDash val="solid"/>
                <a:round/>
              </a:ln>
            </p:spPr>
            <p:txBody>
              <a:bodyPr rtlCol="0" anchor="ctr"/>
              <a:lstStyle/>
              <a:p>
                <a:endParaRPr lang="en-IN"/>
              </a:p>
            </p:txBody>
          </p:sp>
        </p:grpSp>
        <p:grpSp>
          <p:nvGrpSpPr>
            <p:cNvPr id="39" name="Graphic 22">
              <a:extLst>
                <a:ext uri="{FF2B5EF4-FFF2-40B4-BE49-F238E27FC236}">
                  <a16:creationId xmlns:a16="http://schemas.microsoft.com/office/drawing/2014/main" id="{60EBF376-1E39-34D7-33E0-59334F98566B}"/>
                </a:ext>
              </a:extLst>
            </p:cNvPr>
            <p:cNvGrpSpPr/>
            <p:nvPr/>
          </p:nvGrpSpPr>
          <p:grpSpPr>
            <a:xfrm>
              <a:off x="7104255" y="4451648"/>
              <a:ext cx="1010457" cy="347287"/>
              <a:chOff x="5985836" y="6055175"/>
              <a:chExt cx="682813" cy="234678"/>
            </a:xfrm>
          </p:grpSpPr>
          <p:grpSp>
            <p:nvGrpSpPr>
              <p:cNvPr id="87" name="Graphic 22">
                <a:extLst>
                  <a:ext uri="{FF2B5EF4-FFF2-40B4-BE49-F238E27FC236}">
                    <a16:creationId xmlns:a16="http://schemas.microsoft.com/office/drawing/2014/main" id="{09A5DD26-61B0-E087-3504-92E9EBEA3D40}"/>
                  </a:ext>
                </a:extLst>
              </p:cNvPr>
              <p:cNvGrpSpPr/>
              <p:nvPr/>
            </p:nvGrpSpPr>
            <p:grpSpPr>
              <a:xfrm>
                <a:off x="6209903" y="6055175"/>
                <a:ext cx="234678" cy="234678"/>
                <a:chOff x="6209903" y="6055175"/>
                <a:chExt cx="234678" cy="234678"/>
              </a:xfrm>
            </p:grpSpPr>
            <p:sp>
              <p:nvSpPr>
                <p:cNvPr id="102" name="Freeform: Shape 101">
                  <a:extLst>
                    <a:ext uri="{FF2B5EF4-FFF2-40B4-BE49-F238E27FC236}">
                      <a16:creationId xmlns:a16="http://schemas.microsoft.com/office/drawing/2014/main" id="{0924F9A4-7C48-B7B3-F3E4-1A5C629084BE}"/>
                    </a:ext>
                  </a:extLst>
                </p:cNvPr>
                <p:cNvSpPr/>
                <p:nvPr/>
              </p:nvSpPr>
              <p:spPr>
                <a:xfrm>
                  <a:off x="6209903" y="6055175"/>
                  <a:ext cx="234678" cy="234678"/>
                </a:xfrm>
                <a:custGeom>
                  <a:avLst/>
                  <a:gdLst>
                    <a:gd name="connsiteX0" fmla="*/ 234679 w 234678"/>
                    <a:gd name="connsiteY0" fmla="*/ 117339 h 234678"/>
                    <a:gd name="connsiteX1" fmla="*/ 117339 w 234678"/>
                    <a:gd name="connsiteY1" fmla="*/ 234679 h 234678"/>
                    <a:gd name="connsiteX2" fmla="*/ 0 w 234678"/>
                    <a:gd name="connsiteY2" fmla="*/ 117339 h 234678"/>
                    <a:gd name="connsiteX3" fmla="*/ 117339 w 234678"/>
                    <a:gd name="connsiteY3" fmla="*/ 0 h 234678"/>
                    <a:gd name="connsiteX4" fmla="*/ 234679 w 234678"/>
                    <a:gd name="connsiteY4" fmla="*/ 117339 h 234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678" h="234678">
                      <a:moveTo>
                        <a:pt x="234679" y="117339"/>
                      </a:moveTo>
                      <a:cubicBezTo>
                        <a:pt x="234679" y="182144"/>
                        <a:pt x="182144" y="234679"/>
                        <a:pt x="117339" y="234679"/>
                      </a:cubicBezTo>
                      <a:cubicBezTo>
                        <a:pt x="52535" y="234679"/>
                        <a:pt x="0" y="182144"/>
                        <a:pt x="0" y="117339"/>
                      </a:cubicBezTo>
                      <a:cubicBezTo>
                        <a:pt x="0" y="52535"/>
                        <a:pt x="52535" y="0"/>
                        <a:pt x="117339" y="0"/>
                      </a:cubicBezTo>
                      <a:cubicBezTo>
                        <a:pt x="182144" y="0"/>
                        <a:pt x="234679" y="52535"/>
                        <a:pt x="234679" y="117339"/>
                      </a:cubicBezTo>
                      <a:close/>
                    </a:path>
                  </a:pathLst>
                </a:custGeom>
                <a:solidFill>
                  <a:srgbClr val="FFFFFF"/>
                </a:solidFill>
                <a:ln w="7634" cap="flat">
                  <a:noFill/>
                  <a:prstDash val="solid"/>
                  <a:miter/>
                </a:ln>
              </p:spPr>
              <p:txBody>
                <a:bodyPr rtlCol="0" anchor="ctr"/>
                <a:lstStyle/>
                <a:p>
                  <a:endParaRPr lang="en-IN"/>
                </a:p>
              </p:txBody>
            </p:sp>
            <p:grpSp>
              <p:nvGrpSpPr>
                <p:cNvPr id="103" name="Graphic 22">
                  <a:extLst>
                    <a:ext uri="{FF2B5EF4-FFF2-40B4-BE49-F238E27FC236}">
                      <a16:creationId xmlns:a16="http://schemas.microsoft.com/office/drawing/2014/main" id="{A41B3244-35FB-B86C-7681-59CD8C94CFAF}"/>
                    </a:ext>
                  </a:extLst>
                </p:cNvPr>
                <p:cNvGrpSpPr/>
                <p:nvPr/>
              </p:nvGrpSpPr>
              <p:grpSpPr>
                <a:xfrm>
                  <a:off x="6289224" y="6120601"/>
                  <a:ext cx="76037" cy="103750"/>
                  <a:chOff x="6289224" y="6120601"/>
                  <a:chExt cx="76037" cy="103750"/>
                </a:xfrm>
                <a:solidFill>
                  <a:srgbClr val="000000"/>
                </a:solidFill>
              </p:grpSpPr>
              <p:sp>
                <p:nvSpPr>
                  <p:cNvPr id="104" name="Freeform: Shape 103">
                    <a:extLst>
                      <a:ext uri="{FF2B5EF4-FFF2-40B4-BE49-F238E27FC236}">
                        <a16:creationId xmlns:a16="http://schemas.microsoft.com/office/drawing/2014/main" id="{0463CA6F-93B5-C996-BAD8-DA4D9C8EB880}"/>
                      </a:ext>
                    </a:extLst>
                  </p:cNvPr>
                  <p:cNvSpPr/>
                  <p:nvPr/>
                </p:nvSpPr>
                <p:spPr>
                  <a:xfrm>
                    <a:off x="6289224" y="6120601"/>
                    <a:ext cx="25345" cy="103750"/>
                  </a:xfrm>
                  <a:custGeom>
                    <a:avLst/>
                    <a:gdLst>
                      <a:gd name="connsiteX0" fmla="*/ 0 w 25345"/>
                      <a:gd name="connsiteY0" fmla="*/ 0 h 103750"/>
                      <a:gd name="connsiteX1" fmla="*/ 25346 w 25345"/>
                      <a:gd name="connsiteY1" fmla="*/ 0 h 103750"/>
                      <a:gd name="connsiteX2" fmla="*/ 25346 w 25345"/>
                      <a:gd name="connsiteY2" fmla="*/ 103750 h 103750"/>
                      <a:gd name="connsiteX3" fmla="*/ 0 w 25345"/>
                      <a:gd name="connsiteY3" fmla="*/ 103750 h 103750"/>
                    </a:gdLst>
                    <a:ahLst/>
                    <a:cxnLst>
                      <a:cxn ang="0">
                        <a:pos x="connsiteX0" y="connsiteY0"/>
                      </a:cxn>
                      <a:cxn ang="0">
                        <a:pos x="connsiteX1" y="connsiteY1"/>
                      </a:cxn>
                      <a:cxn ang="0">
                        <a:pos x="connsiteX2" y="connsiteY2"/>
                      </a:cxn>
                      <a:cxn ang="0">
                        <a:pos x="connsiteX3" y="connsiteY3"/>
                      </a:cxn>
                    </a:cxnLst>
                    <a:rect l="l" t="t" r="r" b="b"/>
                    <a:pathLst>
                      <a:path w="25345" h="103750">
                        <a:moveTo>
                          <a:pt x="0" y="0"/>
                        </a:moveTo>
                        <a:lnTo>
                          <a:pt x="25346" y="0"/>
                        </a:lnTo>
                        <a:lnTo>
                          <a:pt x="25346" y="103750"/>
                        </a:lnTo>
                        <a:lnTo>
                          <a:pt x="0" y="103750"/>
                        </a:lnTo>
                        <a:close/>
                      </a:path>
                    </a:pathLst>
                  </a:custGeom>
                  <a:solidFill>
                    <a:srgbClr val="000000"/>
                  </a:solidFill>
                  <a:ln w="7634"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FB458688-FB7E-3C2F-744A-BF5A2E6390A4}"/>
                      </a:ext>
                    </a:extLst>
                  </p:cNvPr>
                  <p:cNvSpPr/>
                  <p:nvPr/>
                </p:nvSpPr>
                <p:spPr>
                  <a:xfrm>
                    <a:off x="6339916" y="6120601"/>
                    <a:ext cx="25345" cy="103750"/>
                  </a:xfrm>
                  <a:custGeom>
                    <a:avLst/>
                    <a:gdLst>
                      <a:gd name="connsiteX0" fmla="*/ 0 w 25345"/>
                      <a:gd name="connsiteY0" fmla="*/ 0 h 103750"/>
                      <a:gd name="connsiteX1" fmla="*/ 25346 w 25345"/>
                      <a:gd name="connsiteY1" fmla="*/ 0 h 103750"/>
                      <a:gd name="connsiteX2" fmla="*/ 25346 w 25345"/>
                      <a:gd name="connsiteY2" fmla="*/ 103750 h 103750"/>
                      <a:gd name="connsiteX3" fmla="*/ 0 w 25345"/>
                      <a:gd name="connsiteY3" fmla="*/ 103750 h 103750"/>
                    </a:gdLst>
                    <a:ahLst/>
                    <a:cxnLst>
                      <a:cxn ang="0">
                        <a:pos x="connsiteX0" y="connsiteY0"/>
                      </a:cxn>
                      <a:cxn ang="0">
                        <a:pos x="connsiteX1" y="connsiteY1"/>
                      </a:cxn>
                      <a:cxn ang="0">
                        <a:pos x="connsiteX2" y="connsiteY2"/>
                      </a:cxn>
                      <a:cxn ang="0">
                        <a:pos x="connsiteX3" y="connsiteY3"/>
                      </a:cxn>
                    </a:cxnLst>
                    <a:rect l="l" t="t" r="r" b="b"/>
                    <a:pathLst>
                      <a:path w="25345" h="103750">
                        <a:moveTo>
                          <a:pt x="0" y="0"/>
                        </a:moveTo>
                        <a:lnTo>
                          <a:pt x="25346" y="0"/>
                        </a:lnTo>
                        <a:lnTo>
                          <a:pt x="25346" y="103750"/>
                        </a:lnTo>
                        <a:lnTo>
                          <a:pt x="0" y="103750"/>
                        </a:lnTo>
                        <a:close/>
                      </a:path>
                    </a:pathLst>
                  </a:custGeom>
                  <a:solidFill>
                    <a:srgbClr val="000000"/>
                  </a:solidFill>
                  <a:ln w="7634" cap="flat">
                    <a:noFill/>
                    <a:prstDash val="solid"/>
                    <a:miter/>
                  </a:ln>
                </p:spPr>
                <p:txBody>
                  <a:bodyPr rtlCol="0" anchor="ctr"/>
                  <a:lstStyle/>
                  <a:p>
                    <a:endParaRPr lang="en-IN"/>
                  </a:p>
                </p:txBody>
              </p:sp>
            </p:grpSp>
          </p:grpSp>
          <p:grpSp>
            <p:nvGrpSpPr>
              <p:cNvPr id="88" name="Graphic 22">
                <a:extLst>
                  <a:ext uri="{FF2B5EF4-FFF2-40B4-BE49-F238E27FC236}">
                    <a16:creationId xmlns:a16="http://schemas.microsoft.com/office/drawing/2014/main" id="{D8FBE016-CEAA-74A0-8021-E393587642E4}"/>
                  </a:ext>
                </a:extLst>
              </p:cNvPr>
              <p:cNvGrpSpPr/>
              <p:nvPr/>
            </p:nvGrpSpPr>
            <p:grpSpPr>
              <a:xfrm>
                <a:off x="6565205" y="6114036"/>
                <a:ext cx="103444" cy="111613"/>
                <a:chOff x="6565205" y="6114036"/>
                <a:chExt cx="103444" cy="111613"/>
              </a:xfrm>
              <a:solidFill>
                <a:srgbClr val="FFFFFF"/>
              </a:solidFill>
            </p:grpSpPr>
            <p:sp>
              <p:nvSpPr>
                <p:cNvPr id="92" name="Freeform: Shape 91">
                  <a:extLst>
                    <a:ext uri="{FF2B5EF4-FFF2-40B4-BE49-F238E27FC236}">
                      <a16:creationId xmlns:a16="http://schemas.microsoft.com/office/drawing/2014/main" id="{EAAF92AD-540C-55FD-1F2B-40A9FB1A2E08}"/>
                    </a:ext>
                  </a:extLst>
                </p:cNvPr>
                <p:cNvSpPr/>
                <p:nvPr/>
              </p:nvSpPr>
              <p:spPr>
                <a:xfrm>
                  <a:off x="6565205" y="6114036"/>
                  <a:ext cx="96650" cy="111613"/>
                </a:xfrm>
                <a:custGeom>
                  <a:avLst/>
                  <a:gdLst>
                    <a:gd name="connsiteX0" fmla="*/ 96650 w 96650"/>
                    <a:gd name="connsiteY0" fmla="*/ 55807 h 111613"/>
                    <a:gd name="connsiteX1" fmla="*/ 0 w 96650"/>
                    <a:gd name="connsiteY1" fmla="*/ 0 h 111613"/>
                    <a:gd name="connsiteX2" fmla="*/ 0 w 96650"/>
                    <a:gd name="connsiteY2" fmla="*/ 111614 h 111613"/>
                    <a:gd name="connsiteX3" fmla="*/ 96650 w 96650"/>
                    <a:gd name="connsiteY3" fmla="*/ 55807 h 111613"/>
                  </a:gdLst>
                  <a:ahLst/>
                  <a:cxnLst>
                    <a:cxn ang="0">
                      <a:pos x="connsiteX0" y="connsiteY0"/>
                    </a:cxn>
                    <a:cxn ang="0">
                      <a:pos x="connsiteX1" y="connsiteY1"/>
                    </a:cxn>
                    <a:cxn ang="0">
                      <a:pos x="connsiteX2" y="connsiteY2"/>
                    </a:cxn>
                    <a:cxn ang="0">
                      <a:pos x="connsiteX3" y="connsiteY3"/>
                    </a:cxn>
                  </a:cxnLst>
                  <a:rect l="l" t="t" r="r" b="b"/>
                  <a:pathLst>
                    <a:path w="96650" h="111613">
                      <a:moveTo>
                        <a:pt x="96650" y="55807"/>
                      </a:moveTo>
                      <a:lnTo>
                        <a:pt x="0" y="0"/>
                      </a:lnTo>
                      <a:lnTo>
                        <a:pt x="0" y="111614"/>
                      </a:lnTo>
                      <a:lnTo>
                        <a:pt x="96650" y="55807"/>
                      </a:lnTo>
                      <a:close/>
                    </a:path>
                  </a:pathLst>
                </a:custGeom>
                <a:solidFill>
                  <a:srgbClr val="FFFFFF"/>
                </a:solidFill>
                <a:ln w="7634"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A134BB59-3E65-BDED-F53F-D9FC60E42659}"/>
                    </a:ext>
                  </a:extLst>
                </p:cNvPr>
                <p:cNvSpPr/>
                <p:nvPr/>
              </p:nvSpPr>
              <p:spPr>
                <a:xfrm>
                  <a:off x="6655060" y="6114036"/>
                  <a:ext cx="13589" cy="111613"/>
                </a:xfrm>
                <a:custGeom>
                  <a:avLst/>
                  <a:gdLst>
                    <a:gd name="connsiteX0" fmla="*/ 0 w 13589"/>
                    <a:gd name="connsiteY0" fmla="*/ 0 h 111613"/>
                    <a:gd name="connsiteX1" fmla="*/ 13589 w 13589"/>
                    <a:gd name="connsiteY1" fmla="*/ 0 h 111613"/>
                    <a:gd name="connsiteX2" fmla="*/ 13589 w 13589"/>
                    <a:gd name="connsiteY2" fmla="*/ 111614 h 111613"/>
                    <a:gd name="connsiteX3" fmla="*/ 0 w 13589"/>
                    <a:gd name="connsiteY3" fmla="*/ 111614 h 111613"/>
                  </a:gdLst>
                  <a:ahLst/>
                  <a:cxnLst>
                    <a:cxn ang="0">
                      <a:pos x="connsiteX0" y="connsiteY0"/>
                    </a:cxn>
                    <a:cxn ang="0">
                      <a:pos x="connsiteX1" y="connsiteY1"/>
                    </a:cxn>
                    <a:cxn ang="0">
                      <a:pos x="connsiteX2" y="connsiteY2"/>
                    </a:cxn>
                    <a:cxn ang="0">
                      <a:pos x="connsiteX3" y="connsiteY3"/>
                    </a:cxn>
                  </a:cxnLst>
                  <a:rect l="l" t="t" r="r" b="b"/>
                  <a:pathLst>
                    <a:path w="13589" h="111613">
                      <a:moveTo>
                        <a:pt x="0" y="0"/>
                      </a:moveTo>
                      <a:lnTo>
                        <a:pt x="13589" y="0"/>
                      </a:lnTo>
                      <a:lnTo>
                        <a:pt x="13589" y="111614"/>
                      </a:lnTo>
                      <a:lnTo>
                        <a:pt x="0" y="111614"/>
                      </a:lnTo>
                      <a:close/>
                    </a:path>
                  </a:pathLst>
                </a:custGeom>
                <a:solidFill>
                  <a:srgbClr val="FFFFFF"/>
                </a:solidFill>
                <a:ln w="7634" cap="flat">
                  <a:noFill/>
                  <a:prstDash val="solid"/>
                  <a:miter/>
                </a:ln>
              </p:spPr>
              <p:txBody>
                <a:bodyPr rtlCol="0" anchor="ctr"/>
                <a:lstStyle/>
                <a:p>
                  <a:endParaRPr lang="en-IN"/>
                </a:p>
              </p:txBody>
            </p:sp>
          </p:grpSp>
          <p:grpSp>
            <p:nvGrpSpPr>
              <p:cNvPr id="89" name="Graphic 22">
                <a:extLst>
                  <a:ext uri="{FF2B5EF4-FFF2-40B4-BE49-F238E27FC236}">
                    <a16:creationId xmlns:a16="http://schemas.microsoft.com/office/drawing/2014/main" id="{9C01BA91-51B3-CAC3-6565-564CEFC09BB0}"/>
                  </a:ext>
                </a:extLst>
              </p:cNvPr>
              <p:cNvGrpSpPr/>
              <p:nvPr/>
            </p:nvGrpSpPr>
            <p:grpSpPr>
              <a:xfrm>
                <a:off x="5985836" y="6114036"/>
                <a:ext cx="103521" cy="111613"/>
                <a:chOff x="5985836" y="6114036"/>
                <a:chExt cx="103521" cy="111613"/>
              </a:xfrm>
              <a:solidFill>
                <a:srgbClr val="FFFFFF"/>
              </a:solidFill>
            </p:grpSpPr>
            <p:sp>
              <p:nvSpPr>
                <p:cNvPr id="90" name="Freeform: Shape 89">
                  <a:extLst>
                    <a:ext uri="{FF2B5EF4-FFF2-40B4-BE49-F238E27FC236}">
                      <a16:creationId xmlns:a16="http://schemas.microsoft.com/office/drawing/2014/main" id="{2AE57741-4336-57A4-7589-7D324A73CB8A}"/>
                    </a:ext>
                  </a:extLst>
                </p:cNvPr>
                <p:cNvSpPr/>
                <p:nvPr/>
              </p:nvSpPr>
              <p:spPr>
                <a:xfrm>
                  <a:off x="5992631" y="6114036"/>
                  <a:ext cx="96726" cy="111613"/>
                </a:xfrm>
                <a:custGeom>
                  <a:avLst/>
                  <a:gdLst>
                    <a:gd name="connsiteX0" fmla="*/ 0 w 96726"/>
                    <a:gd name="connsiteY0" fmla="*/ 55807 h 111613"/>
                    <a:gd name="connsiteX1" fmla="*/ 96727 w 96726"/>
                    <a:gd name="connsiteY1" fmla="*/ 0 h 111613"/>
                    <a:gd name="connsiteX2" fmla="*/ 96727 w 96726"/>
                    <a:gd name="connsiteY2" fmla="*/ 111614 h 111613"/>
                    <a:gd name="connsiteX3" fmla="*/ 0 w 96726"/>
                    <a:gd name="connsiteY3" fmla="*/ 55807 h 111613"/>
                  </a:gdLst>
                  <a:ahLst/>
                  <a:cxnLst>
                    <a:cxn ang="0">
                      <a:pos x="connsiteX0" y="connsiteY0"/>
                    </a:cxn>
                    <a:cxn ang="0">
                      <a:pos x="connsiteX1" y="connsiteY1"/>
                    </a:cxn>
                    <a:cxn ang="0">
                      <a:pos x="connsiteX2" y="connsiteY2"/>
                    </a:cxn>
                    <a:cxn ang="0">
                      <a:pos x="connsiteX3" y="connsiteY3"/>
                    </a:cxn>
                  </a:cxnLst>
                  <a:rect l="l" t="t" r="r" b="b"/>
                  <a:pathLst>
                    <a:path w="96726" h="111613">
                      <a:moveTo>
                        <a:pt x="0" y="55807"/>
                      </a:moveTo>
                      <a:lnTo>
                        <a:pt x="96727" y="0"/>
                      </a:lnTo>
                      <a:lnTo>
                        <a:pt x="96727" y="111614"/>
                      </a:lnTo>
                      <a:lnTo>
                        <a:pt x="0" y="55807"/>
                      </a:lnTo>
                      <a:close/>
                    </a:path>
                  </a:pathLst>
                </a:custGeom>
                <a:solidFill>
                  <a:srgbClr val="FFFFFF"/>
                </a:solidFill>
                <a:ln w="7634"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29FDCE60-BD1F-2330-5087-ABE3FF94BD10}"/>
                    </a:ext>
                  </a:extLst>
                </p:cNvPr>
                <p:cNvSpPr/>
                <p:nvPr/>
              </p:nvSpPr>
              <p:spPr>
                <a:xfrm rot="-10800000">
                  <a:off x="5985836" y="6114036"/>
                  <a:ext cx="13589" cy="111613"/>
                </a:xfrm>
                <a:custGeom>
                  <a:avLst/>
                  <a:gdLst>
                    <a:gd name="connsiteX0" fmla="*/ 0 w 13589"/>
                    <a:gd name="connsiteY0" fmla="*/ 0 h 111613"/>
                    <a:gd name="connsiteX1" fmla="*/ 13589 w 13589"/>
                    <a:gd name="connsiteY1" fmla="*/ 0 h 111613"/>
                    <a:gd name="connsiteX2" fmla="*/ 13589 w 13589"/>
                    <a:gd name="connsiteY2" fmla="*/ 111614 h 111613"/>
                    <a:gd name="connsiteX3" fmla="*/ 0 w 13589"/>
                    <a:gd name="connsiteY3" fmla="*/ 111614 h 111613"/>
                  </a:gdLst>
                  <a:ahLst/>
                  <a:cxnLst>
                    <a:cxn ang="0">
                      <a:pos x="connsiteX0" y="connsiteY0"/>
                    </a:cxn>
                    <a:cxn ang="0">
                      <a:pos x="connsiteX1" y="connsiteY1"/>
                    </a:cxn>
                    <a:cxn ang="0">
                      <a:pos x="connsiteX2" y="connsiteY2"/>
                    </a:cxn>
                    <a:cxn ang="0">
                      <a:pos x="connsiteX3" y="connsiteY3"/>
                    </a:cxn>
                  </a:cxnLst>
                  <a:rect l="l" t="t" r="r" b="b"/>
                  <a:pathLst>
                    <a:path w="13589" h="111613">
                      <a:moveTo>
                        <a:pt x="0" y="0"/>
                      </a:moveTo>
                      <a:lnTo>
                        <a:pt x="13589" y="0"/>
                      </a:lnTo>
                      <a:lnTo>
                        <a:pt x="13589" y="111614"/>
                      </a:lnTo>
                      <a:lnTo>
                        <a:pt x="0" y="111614"/>
                      </a:lnTo>
                      <a:close/>
                    </a:path>
                  </a:pathLst>
                </a:custGeom>
                <a:solidFill>
                  <a:srgbClr val="FFFFFF"/>
                </a:solidFill>
                <a:ln w="7634" cap="flat">
                  <a:noFill/>
                  <a:prstDash val="solid"/>
                  <a:miter/>
                </a:ln>
              </p:spPr>
              <p:txBody>
                <a:bodyPr rtlCol="0" anchor="ctr"/>
                <a:lstStyle/>
                <a:p>
                  <a:endParaRPr lang="en-IN"/>
                </a:p>
              </p:txBody>
            </p:sp>
          </p:grpSp>
        </p:grpSp>
        <p:grpSp>
          <p:nvGrpSpPr>
            <p:cNvPr id="40" name="Graphic 22">
              <a:extLst>
                <a:ext uri="{FF2B5EF4-FFF2-40B4-BE49-F238E27FC236}">
                  <a16:creationId xmlns:a16="http://schemas.microsoft.com/office/drawing/2014/main" id="{41BDBF9B-884A-1C0C-33FC-06753AE02D45}"/>
                </a:ext>
              </a:extLst>
            </p:cNvPr>
            <p:cNvGrpSpPr/>
            <p:nvPr/>
          </p:nvGrpSpPr>
          <p:grpSpPr>
            <a:xfrm>
              <a:off x="8494199" y="4551745"/>
              <a:ext cx="185055" cy="193980"/>
              <a:chOff x="6925086" y="6122815"/>
              <a:chExt cx="125050" cy="131081"/>
            </a:xfrm>
            <a:solidFill>
              <a:srgbClr val="1ED760"/>
            </a:solidFill>
          </p:grpSpPr>
          <p:sp>
            <p:nvSpPr>
              <p:cNvPr id="85" name="Freeform: Shape 84">
                <a:extLst>
                  <a:ext uri="{FF2B5EF4-FFF2-40B4-BE49-F238E27FC236}">
                    <a16:creationId xmlns:a16="http://schemas.microsoft.com/office/drawing/2014/main" id="{FAC668E6-510B-6B0D-79CE-17E404A8D3DA}"/>
                  </a:ext>
                </a:extLst>
              </p:cNvPr>
              <p:cNvSpPr/>
              <p:nvPr/>
            </p:nvSpPr>
            <p:spPr>
              <a:xfrm>
                <a:off x="6925086" y="6122815"/>
                <a:ext cx="125050" cy="110621"/>
              </a:xfrm>
              <a:custGeom>
                <a:avLst/>
                <a:gdLst>
                  <a:gd name="connsiteX0" fmla="*/ 94742 w 125050"/>
                  <a:gd name="connsiteY0" fmla="*/ 0 h 110621"/>
                  <a:gd name="connsiteX1" fmla="*/ 30308 w 125050"/>
                  <a:gd name="connsiteY1" fmla="*/ 0 h 110621"/>
                  <a:gd name="connsiteX2" fmla="*/ 0 w 125050"/>
                  <a:gd name="connsiteY2" fmla="*/ 30308 h 110621"/>
                  <a:gd name="connsiteX3" fmla="*/ 0 w 125050"/>
                  <a:gd name="connsiteY3" fmla="*/ 64892 h 110621"/>
                  <a:gd name="connsiteX4" fmla="*/ 30308 w 125050"/>
                  <a:gd name="connsiteY4" fmla="*/ 95200 h 110621"/>
                  <a:gd name="connsiteX5" fmla="*/ 45424 w 125050"/>
                  <a:gd name="connsiteY5" fmla="*/ 95200 h 110621"/>
                  <a:gd name="connsiteX6" fmla="*/ 49165 w 125050"/>
                  <a:gd name="connsiteY6" fmla="*/ 91459 h 110621"/>
                  <a:gd name="connsiteX7" fmla="*/ 45424 w 125050"/>
                  <a:gd name="connsiteY7" fmla="*/ 87718 h 110621"/>
                  <a:gd name="connsiteX8" fmla="*/ 30308 w 125050"/>
                  <a:gd name="connsiteY8" fmla="*/ 87718 h 110621"/>
                  <a:gd name="connsiteX9" fmla="*/ 7482 w 125050"/>
                  <a:gd name="connsiteY9" fmla="*/ 64892 h 110621"/>
                  <a:gd name="connsiteX10" fmla="*/ 7482 w 125050"/>
                  <a:gd name="connsiteY10" fmla="*/ 30308 h 110621"/>
                  <a:gd name="connsiteX11" fmla="*/ 30308 w 125050"/>
                  <a:gd name="connsiteY11" fmla="*/ 7482 h 110621"/>
                  <a:gd name="connsiteX12" fmla="*/ 94742 w 125050"/>
                  <a:gd name="connsiteY12" fmla="*/ 7482 h 110621"/>
                  <a:gd name="connsiteX13" fmla="*/ 117569 w 125050"/>
                  <a:gd name="connsiteY13" fmla="*/ 30308 h 110621"/>
                  <a:gd name="connsiteX14" fmla="*/ 117569 w 125050"/>
                  <a:gd name="connsiteY14" fmla="*/ 64892 h 110621"/>
                  <a:gd name="connsiteX15" fmla="*/ 94742 w 125050"/>
                  <a:gd name="connsiteY15" fmla="*/ 87718 h 110621"/>
                  <a:gd name="connsiteX16" fmla="*/ 67335 w 125050"/>
                  <a:gd name="connsiteY16" fmla="*/ 87718 h 110621"/>
                  <a:gd name="connsiteX17" fmla="*/ 76343 w 125050"/>
                  <a:gd name="connsiteY17" fmla="*/ 78710 h 110621"/>
                  <a:gd name="connsiteX18" fmla="*/ 76343 w 125050"/>
                  <a:gd name="connsiteY18" fmla="*/ 73366 h 110621"/>
                  <a:gd name="connsiteX19" fmla="*/ 71000 w 125050"/>
                  <a:gd name="connsiteY19" fmla="*/ 73366 h 110621"/>
                  <a:gd name="connsiteX20" fmla="*/ 55578 w 125050"/>
                  <a:gd name="connsiteY20" fmla="*/ 88787 h 110621"/>
                  <a:gd name="connsiteX21" fmla="*/ 54509 w 125050"/>
                  <a:gd name="connsiteY21" fmla="*/ 91459 h 110621"/>
                  <a:gd name="connsiteX22" fmla="*/ 55578 w 125050"/>
                  <a:gd name="connsiteY22" fmla="*/ 94131 h 110621"/>
                  <a:gd name="connsiteX23" fmla="*/ 71000 w 125050"/>
                  <a:gd name="connsiteY23" fmla="*/ 109552 h 110621"/>
                  <a:gd name="connsiteX24" fmla="*/ 73671 w 125050"/>
                  <a:gd name="connsiteY24" fmla="*/ 110621 h 110621"/>
                  <a:gd name="connsiteX25" fmla="*/ 76343 w 125050"/>
                  <a:gd name="connsiteY25" fmla="*/ 109552 h 110621"/>
                  <a:gd name="connsiteX26" fmla="*/ 76343 w 125050"/>
                  <a:gd name="connsiteY26" fmla="*/ 104208 h 110621"/>
                  <a:gd name="connsiteX27" fmla="*/ 67335 w 125050"/>
                  <a:gd name="connsiteY27" fmla="*/ 95200 h 110621"/>
                  <a:gd name="connsiteX28" fmla="*/ 94742 w 125050"/>
                  <a:gd name="connsiteY28" fmla="*/ 95200 h 110621"/>
                  <a:gd name="connsiteX29" fmla="*/ 125050 w 125050"/>
                  <a:gd name="connsiteY29" fmla="*/ 64892 h 110621"/>
                  <a:gd name="connsiteX30" fmla="*/ 125050 w 125050"/>
                  <a:gd name="connsiteY30" fmla="*/ 30308 h 110621"/>
                  <a:gd name="connsiteX31" fmla="*/ 94742 w 125050"/>
                  <a:gd name="connsiteY31" fmla="*/ 0 h 11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5050" h="110621">
                    <a:moveTo>
                      <a:pt x="94742" y="0"/>
                    </a:moveTo>
                    <a:lnTo>
                      <a:pt x="30308" y="0"/>
                    </a:lnTo>
                    <a:cubicBezTo>
                      <a:pt x="13589" y="0"/>
                      <a:pt x="0" y="13589"/>
                      <a:pt x="0" y="30308"/>
                    </a:cubicBezTo>
                    <a:lnTo>
                      <a:pt x="0" y="64892"/>
                    </a:lnTo>
                    <a:cubicBezTo>
                      <a:pt x="0" y="81611"/>
                      <a:pt x="13589" y="95200"/>
                      <a:pt x="30308" y="95200"/>
                    </a:cubicBezTo>
                    <a:lnTo>
                      <a:pt x="45424" y="95200"/>
                    </a:lnTo>
                    <a:cubicBezTo>
                      <a:pt x="47486" y="95200"/>
                      <a:pt x="49165" y="93520"/>
                      <a:pt x="49165" y="91459"/>
                    </a:cubicBezTo>
                    <a:cubicBezTo>
                      <a:pt x="49165" y="89398"/>
                      <a:pt x="47486" y="87718"/>
                      <a:pt x="45424" y="87718"/>
                    </a:cubicBezTo>
                    <a:lnTo>
                      <a:pt x="30308" y="87718"/>
                    </a:lnTo>
                    <a:cubicBezTo>
                      <a:pt x="17712" y="87718"/>
                      <a:pt x="7482" y="77488"/>
                      <a:pt x="7482" y="64892"/>
                    </a:cubicBezTo>
                    <a:lnTo>
                      <a:pt x="7482" y="30308"/>
                    </a:lnTo>
                    <a:cubicBezTo>
                      <a:pt x="7482" y="17712"/>
                      <a:pt x="17712" y="7482"/>
                      <a:pt x="30308" y="7482"/>
                    </a:cubicBezTo>
                    <a:lnTo>
                      <a:pt x="94742" y="7482"/>
                    </a:lnTo>
                    <a:cubicBezTo>
                      <a:pt x="107338" y="7482"/>
                      <a:pt x="117569" y="17712"/>
                      <a:pt x="117569" y="30308"/>
                    </a:cubicBezTo>
                    <a:lnTo>
                      <a:pt x="117569" y="64892"/>
                    </a:lnTo>
                    <a:cubicBezTo>
                      <a:pt x="117569" y="77488"/>
                      <a:pt x="107338" y="87718"/>
                      <a:pt x="94742" y="87718"/>
                    </a:cubicBezTo>
                    <a:lnTo>
                      <a:pt x="67335" y="87718"/>
                    </a:lnTo>
                    <a:lnTo>
                      <a:pt x="76343" y="78710"/>
                    </a:lnTo>
                    <a:cubicBezTo>
                      <a:pt x="77794" y="77259"/>
                      <a:pt x="77794" y="74816"/>
                      <a:pt x="76343" y="73366"/>
                    </a:cubicBezTo>
                    <a:cubicBezTo>
                      <a:pt x="74893" y="71915"/>
                      <a:pt x="72450" y="71915"/>
                      <a:pt x="71000" y="73366"/>
                    </a:cubicBezTo>
                    <a:lnTo>
                      <a:pt x="55578" y="88787"/>
                    </a:lnTo>
                    <a:cubicBezTo>
                      <a:pt x="54891" y="89474"/>
                      <a:pt x="54509" y="90467"/>
                      <a:pt x="54509" y="91459"/>
                    </a:cubicBezTo>
                    <a:cubicBezTo>
                      <a:pt x="54509" y="92452"/>
                      <a:pt x="54891" y="93444"/>
                      <a:pt x="55578" y="94131"/>
                    </a:cubicBezTo>
                    <a:lnTo>
                      <a:pt x="71000" y="109552"/>
                    </a:lnTo>
                    <a:cubicBezTo>
                      <a:pt x="71763" y="110316"/>
                      <a:pt x="72679" y="110621"/>
                      <a:pt x="73671" y="110621"/>
                    </a:cubicBezTo>
                    <a:cubicBezTo>
                      <a:pt x="74664" y="110621"/>
                      <a:pt x="75580" y="110239"/>
                      <a:pt x="76343" y="109552"/>
                    </a:cubicBezTo>
                    <a:cubicBezTo>
                      <a:pt x="77794" y="108102"/>
                      <a:pt x="77794" y="105659"/>
                      <a:pt x="76343" y="104208"/>
                    </a:cubicBezTo>
                    <a:lnTo>
                      <a:pt x="67335" y="95200"/>
                    </a:lnTo>
                    <a:lnTo>
                      <a:pt x="94742" y="95200"/>
                    </a:lnTo>
                    <a:cubicBezTo>
                      <a:pt x="111461" y="95200"/>
                      <a:pt x="125050" y="81611"/>
                      <a:pt x="125050" y="64892"/>
                    </a:cubicBezTo>
                    <a:lnTo>
                      <a:pt x="125050" y="30308"/>
                    </a:lnTo>
                    <a:cubicBezTo>
                      <a:pt x="125050" y="13589"/>
                      <a:pt x="111461" y="0"/>
                      <a:pt x="94742" y="0"/>
                    </a:cubicBezTo>
                    <a:close/>
                  </a:path>
                </a:pathLst>
              </a:custGeom>
              <a:solidFill>
                <a:srgbClr val="1ED760"/>
              </a:solidFill>
              <a:ln w="7634"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26EFE9B4-7AD2-A63B-EDE8-25A413192F87}"/>
                  </a:ext>
                </a:extLst>
              </p:cNvPr>
              <p:cNvSpPr/>
              <p:nvPr/>
            </p:nvSpPr>
            <p:spPr>
              <a:xfrm>
                <a:off x="6987611" y="6243514"/>
                <a:ext cx="10382" cy="10382"/>
              </a:xfrm>
              <a:custGeom>
                <a:avLst/>
                <a:gdLst>
                  <a:gd name="connsiteX0" fmla="*/ 10383 w 10382"/>
                  <a:gd name="connsiteY0" fmla="*/ 5191 h 10382"/>
                  <a:gd name="connsiteX1" fmla="*/ 5192 w 10382"/>
                  <a:gd name="connsiteY1" fmla="*/ 10383 h 10382"/>
                  <a:gd name="connsiteX2" fmla="*/ 0 w 10382"/>
                  <a:gd name="connsiteY2" fmla="*/ 5191 h 10382"/>
                  <a:gd name="connsiteX3" fmla="*/ 5192 w 10382"/>
                  <a:gd name="connsiteY3" fmla="*/ 0 h 10382"/>
                  <a:gd name="connsiteX4" fmla="*/ 10383 w 10382"/>
                  <a:gd name="connsiteY4" fmla="*/ 5191 h 1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82" h="10382">
                    <a:moveTo>
                      <a:pt x="10383" y="5191"/>
                    </a:moveTo>
                    <a:cubicBezTo>
                      <a:pt x="10383" y="8058"/>
                      <a:pt x="8059" y="10383"/>
                      <a:pt x="5192" y="10383"/>
                    </a:cubicBezTo>
                    <a:cubicBezTo>
                      <a:pt x="2325" y="10383"/>
                      <a:pt x="0" y="8058"/>
                      <a:pt x="0" y="5191"/>
                    </a:cubicBezTo>
                    <a:cubicBezTo>
                      <a:pt x="0" y="2324"/>
                      <a:pt x="2325" y="0"/>
                      <a:pt x="5192" y="0"/>
                    </a:cubicBezTo>
                    <a:cubicBezTo>
                      <a:pt x="8059" y="0"/>
                      <a:pt x="10383" y="2324"/>
                      <a:pt x="10383" y="5191"/>
                    </a:cubicBezTo>
                    <a:close/>
                  </a:path>
                </a:pathLst>
              </a:custGeom>
              <a:solidFill>
                <a:srgbClr val="1ED760"/>
              </a:solidFill>
              <a:ln w="7634" cap="flat">
                <a:noFill/>
                <a:prstDash val="solid"/>
                <a:miter/>
              </a:ln>
            </p:spPr>
            <p:txBody>
              <a:bodyPr rtlCol="0" anchor="ctr"/>
              <a:lstStyle/>
              <a:p>
                <a:endParaRPr lang="en-IN"/>
              </a:p>
            </p:txBody>
          </p:sp>
        </p:grpSp>
        <p:grpSp>
          <p:nvGrpSpPr>
            <p:cNvPr id="41" name="Graphic 22">
              <a:extLst>
                <a:ext uri="{FF2B5EF4-FFF2-40B4-BE49-F238E27FC236}">
                  <a16:creationId xmlns:a16="http://schemas.microsoft.com/office/drawing/2014/main" id="{CADA0292-ED17-89D7-561F-CFD0B29298E8}"/>
                </a:ext>
              </a:extLst>
            </p:cNvPr>
            <p:cNvGrpSpPr/>
            <p:nvPr/>
          </p:nvGrpSpPr>
          <p:grpSpPr>
            <a:xfrm>
              <a:off x="6527182" y="4550596"/>
              <a:ext cx="177618" cy="141560"/>
              <a:chOff x="5595881" y="6122039"/>
              <a:chExt cx="120025" cy="95659"/>
            </a:xfrm>
            <a:solidFill>
              <a:srgbClr val="FFFFFF"/>
            </a:solidFill>
          </p:grpSpPr>
          <p:sp>
            <p:nvSpPr>
              <p:cNvPr id="42" name="Freeform: Shape 41">
                <a:extLst>
                  <a:ext uri="{FF2B5EF4-FFF2-40B4-BE49-F238E27FC236}">
                    <a16:creationId xmlns:a16="http://schemas.microsoft.com/office/drawing/2014/main" id="{B844E8BB-0355-FF4B-2E40-C3F818FC527D}"/>
                  </a:ext>
                </a:extLst>
              </p:cNvPr>
              <p:cNvSpPr/>
              <p:nvPr/>
            </p:nvSpPr>
            <p:spPr>
              <a:xfrm>
                <a:off x="5595881" y="6133630"/>
                <a:ext cx="120025" cy="84068"/>
              </a:xfrm>
              <a:custGeom>
                <a:avLst/>
                <a:gdLst>
                  <a:gd name="connsiteX0" fmla="*/ 99470 w 120025"/>
                  <a:gd name="connsiteY0" fmla="*/ 60184 h 84068"/>
                  <a:gd name="connsiteX1" fmla="*/ 96188 w 120025"/>
                  <a:gd name="connsiteY1" fmla="*/ 55527 h 84068"/>
                  <a:gd name="connsiteX2" fmla="*/ 98936 w 120025"/>
                  <a:gd name="connsiteY2" fmla="*/ 49114 h 84068"/>
                  <a:gd name="connsiteX3" fmla="*/ 105883 w 120025"/>
                  <a:gd name="connsiteY3" fmla="*/ 49649 h 84068"/>
                  <a:gd name="connsiteX4" fmla="*/ 118480 w 120025"/>
                  <a:gd name="connsiteY4" fmla="*/ 62245 h 84068"/>
                  <a:gd name="connsiteX5" fmla="*/ 118480 w 120025"/>
                  <a:gd name="connsiteY5" fmla="*/ 70032 h 84068"/>
                  <a:gd name="connsiteX6" fmla="*/ 105959 w 120025"/>
                  <a:gd name="connsiteY6" fmla="*/ 82552 h 84068"/>
                  <a:gd name="connsiteX7" fmla="*/ 97867 w 120025"/>
                  <a:gd name="connsiteY7" fmla="*/ 82247 h 84068"/>
                  <a:gd name="connsiteX8" fmla="*/ 97562 w 120025"/>
                  <a:gd name="connsiteY8" fmla="*/ 74078 h 84068"/>
                  <a:gd name="connsiteX9" fmla="*/ 99394 w 120025"/>
                  <a:gd name="connsiteY9" fmla="*/ 72399 h 84068"/>
                  <a:gd name="connsiteX10" fmla="*/ 99241 w 120025"/>
                  <a:gd name="connsiteY10" fmla="*/ 72017 h 84068"/>
                  <a:gd name="connsiteX11" fmla="*/ 92599 w 120025"/>
                  <a:gd name="connsiteY11" fmla="*/ 72017 h 84068"/>
                  <a:gd name="connsiteX12" fmla="*/ 79010 w 120025"/>
                  <a:gd name="connsiteY12" fmla="*/ 67818 h 84068"/>
                  <a:gd name="connsiteX13" fmla="*/ 73513 w 120025"/>
                  <a:gd name="connsiteY13" fmla="*/ 62627 h 84068"/>
                  <a:gd name="connsiteX14" fmla="*/ 37250 w 120025"/>
                  <a:gd name="connsiteY14" fmla="*/ 17203 h 84068"/>
                  <a:gd name="connsiteX15" fmla="*/ 26715 w 120025"/>
                  <a:gd name="connsiteY15" fmla="*/ 12088 h 84068"/>
                  <a:gd name="connsiteX16" fmla="*/ 6331 w 120025"/>
                  <a:gd name="connsiteY16" fmla="*/ 12088 h 84068"/>
                  <a:gd name="connsiteX17" fmla="*/ 376 w 120025"/>
                  <a:gd name="connsiteY17" fmla="*/ 4072 h 84068"/>
                  <a:gd name="connsiteX18" fmla="*/ 5797 w 120025"/>
                  <a:gd name="connsiteY18" fmla="*/ 102 h 84068"/>
                  <a:gd name="connsiteX19" fmla="*/ 28700 w 120025"/>
                  <a:gd name="connsiteY19" fmla="*/ 102 h 84068"/>
                  <a:gd name="connsiteX20" fmla="*/ 45496 w 120025"/>
                  <a:gd name="connsiteY20" fmla="*/ 8423 h 84068"/>
                  <a:gd name="connsiteX21" fmla="*/ 73590 w 120025"/>
                  <a:gd name="connsiteY21" fmla="*/ 43465 h 84068"/>
                  <a:gd name="connsiteX22" fmla="*/ 82903 w 120025"/>
                  <a:gd name="connsiteY22" fmla="*/ 55069 h 84068"/>
                  <a:gd name="connsiteX23" fmla="*/ 92752 w 120025"/>
                  <a:gd name="connsiteY23" fmla="*/ 59878 h 84068"/>
                  <a:gd name="connsiteX24" fmla="*/ 99394 w 120025"/>
                  <a:gd name="connsiteY24" fmla="*/ 59878 h 84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0025" h="84068">
                    <a:moveTo>
                      <a:pt x="99470" y="60184"/>
                    </a:moveTo>
                    <a:cubicBezTo>
                      <a:pt x="98020" y="58657"/>
                      <a:pt x="96569" y="57512"/>
                      <a:pt x="96188" y="55527"/>
                    </a:cubicBezTo>
                    <a:cubicBezTo>
                      <a:pt x="95729" y="53008"/>
                      <a:pt x="96721" y="50488"/>
                      <a:pt x="98936" y="49114"/>
                    </a:cubicBezTo>
                    <a:cubicBezTo>
                      <a:pt x="101150" y="47816"/>
                      <a:pt x="103974" y="47893"/>
                      <a:pt x="105883" y="49649"/>
                    </a:cubicBezTo>
                    <a:cubicBezTo>
                      <a:pt x="110158" y="53771"/>
                      <a:pt x="114357" y="57970"/>
                      <a:pt x="118480" y="62245"/>
                    </a:cubicBezTo>
                    <a:cubicBezTo>
                      <a:pt x="120541" y="64383"/>
                      <a:pt x="120541" y="67895"/>
                      <a:pt x="118480" y="70032"/>
                    </a:cubicBezTo>
                    <a:cubicBezTo>
                      <a:pt x="114357" y="74307"/>
                      <a:pt x="110234" y="78430"/>
                      <a:pt x="105959" y="82552"/>
                    </a:cubicBezTo>
                    <a:cubicBezTo>
                      <a:pt x="103669" y="84766"/>
                      <a:pt x="100005" y="84461"/>
                      <a:pt x="97867" y="82247"/>
                    </a:cubicBezTo>
                    <a:cubicBezTo>
                      <a:pt x="95653" y="80033"/>
                      <a:pt x="95500" y="76521"/>
                      <a:pt x="97562" y="74078"/>
                    </a:cubicBezTo>
                    <a:cubicBezTo>
                      <a:pt x="98096" y="73468"/>
                      <a:pt x="98783" y="72933"/>
                      <a:pt x="99394" y="72399"/>
                    </a:cubicBezTo>
                    <a:cubicBezTo>
                      <a:pt x="99394" y="72246"/>
                      <a:pt x="99317" y="72170"/>
                      <a:pt x="99241" y="72017"/>
                    </a:cubicBezTo>
                    <a:cubicBezTo>
                      <a:pt x="97027" y="72017"/>
                      <a:pt x="94813" y="72017"/>
                      <a:pt x="92599" y="72017"/>
                    </a:cubicBezTo>
                    <a:cubicBezTo>
                      <a:pt x="87637" y="72017"/>
                      <a:pt x="83133" y="70567"/>
                      <a:pt x="79010" y="67818"/>
                    </a:cubicBezTo>
                    <a:cubicBezTo>
                      <a:pt x="76872" y="66368"/>
                      <a:pt x="75117" y="64612"/>
                      <a:pt x="73513" y="62627"/>
                    </a:cubicBezTo>
                    <a:cubicBezTo>
                      <a:pt x="61451" y="47511"/>
                      <a:pt x="49313" y="32395"/>
                      <a:pt x="37250" y="17203"/>
                    </a:cubicBezTo>
                    <a:cubicBezTo>
                      <a:pt x="34502" y="13767"/>
                      <a:pt x="31143" y="12011"/>
                      <a:pt x="26715" y="12088"/>
                    </a:cubicBezTo>
                    <a:cubicBezTo>
                      <a:pt x="19920" y="12088"/>
                      <a:pt x="13126" y="12088"/>
                      <a:pt x="6331" y="12088"/>
                    </a:cubicBezTo>
                    <a:cubicBezTo>
                      <a:pt x="1827" y="12088"/>
                      <a:pt x="-1074" y="8041"/>
                      <a:pt x="376" y="4072"/>
                    </a:cubicBezTo>
                    <a:cubicBezTo>
                      <a:pt x="1217" y="1781"/>
                      <a:pt x="3354" y="102"/>
                      <a:pt x="5797" y="102"/>
                    </a:cubicBezTo>
                    <a:cubicBezTo>
                      <a:pt x="13431" y="102"/>
                      <a:pt x="21066" y="-127"/>
                      <a:pt x="28700" y="102"/>
                    </a:cubicBezTo>
                    <a:cubicBezTo>
                      <a:pt x="35495" y="331"/>
                      <a:pt x="41220" y="3156"/>
                      <a:pt x="45496" y="8423"/>
                    </a:cubicBezTo>
                    <a:cubicBezTo>
                      <a:pt x="54962" y="20027"/>
                      <a:pt x="64276" y="31784"/>
                      <a:pt x="73590" y="43465"/>
                    </a:cubicBezTo>
                    <a:cubicBezTo>
                      <a:pt x="76720" y="47358"/>
                      <a:pt x="79774" y="51175"/>
                      <a:pt x="82903" y="55069"/>
                    </a:cubicBezTo>
                    <a:cubicBezTo>
                      <a:pt x="85423" y="58199"/>
                      <a:pt x="88629" y="59878"/>
                      <a:pt x="92752" y="59878"/>
                    </a:cubicBezTo>
                    <a:cubicBezTo>
                      <a:pt x="94889" y="59878"/>
                      <a:pt x="96951" y="59878"/>
                      <a:pt x="99394" y="59878"/>
                    </a:cubicBezTo>
                    <a:close/>
                  </a:path>
                </a:pathLst>
              </a:custGeom>
              <a:solidFill>
                <a:srgbClr val="FFFFFF"/>
              </a:solidFill>
              <a:ln w="7634"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82F9E808-27FB-B731-362F-59689009C890}"/>
                  </a:ext>
                </a:extLst>
              </p:cNvPr>
              <p:cNvSpPr/>
              <p:nvPr/>
            </p:nvSpPr>
            <p:spPr>
              <a:xfrm>
                <a:off x="5661751" y="6122039"/>
                <a:ext cx="54079" cy="38845"/>
              </a:xfrm>
              <a:custGeom>
                <a:avLst/>
                <a:gdLst>
                  <a:gd name="connsiteX0" fmla="*/ 33217 w 54079"/>
                  <a:gd name="connsiteY0" fmla="*/ 23832 h 38845"/>
                  <a:gd name="connsiteX1" fmla="*/ 24591 w 54079"/>
                  <a:gd name="connsiteY1" fmla="*/ 24061 h 38845"/>
                  <a:gd name="connsiteX2" fmla="*/ 17033 w 54079"/>
                  <a:gd name="connsiteY2" fmla="*/ 28718 h 38845"/>
                  <a:gd name="connsiteX3" fmla="*/ 10773 w 54079"/>
                  <a:gd name="connsiteY3" fmla="*/ 36505 h 38845"/>
                  <a:gd name="connsiteX4" fmla="*/ 4360 w 54079"/>
                  <a:gd name="connsiteY4" fmla="*/ 38566 h 38845"/>
                  <a:gd name="connsiteX5" fmla="*/ 85 w 54079"/>
                  <a:gd name="connsiteY5" fmla="*/ 33527 h 38845"/>
                  <a:gd name="connsiteX6" fmla="*/ 848 w 54079"/>
                  <a:gd name="connsiteY6" fmla="*/ 29939 h 38845"/>
                  <a:gd name="connsiteX7" fmla="*/ 11231 w 54079"/>
                  <a:gd name="connsiteY7" fmla="*/ 17572 h 38845"/>
                  <a:gd name="connsiteX8" fmla="*/ 26500 w 54079"/>
                  <a:gd name="connsiteY8" fmla="*/ 11922 h 38845"/>
                  <a:gd name="connsiteX9" fmla="*/ 33447 w 54079"/>
                  <a:gd name="connsiteY9" fmla="*/ 11617 h 38845"/>
                  <a:gd name="connsiteX10" fmla="*/ 31767 w 54079"/>
                  <a:gd name="connsiteY10" fmla="*/ 10090 h 38845"/>
                  <a:gd name="connsiteX11" fmla="*/ 31920 w 54079"/>
                  <a:gd name="connsiteY11" fmla="*/ 1768 h 38845"/>
                  <a:gd name="connsiteX12" fmla="*/ 40165 w 54079"/>
                  <a:gd name="connsiteY12" fmla="*/ 1616 h 38845"/>
                  <a:gd name="connsiteX13" fmla="*/ 52456 w 54079"/>
                  <a:gd name="connsiteY13" fmla="*/ 13907 h 38845"/>
                  <a:gd name="connsiteX14" fmla="*/ 52380 w 54079"/>
                  <a:gd name="connsiteY14" fmla="*/ 21999 h 38845"/>
                  <a:gd name="connsiteX15" fmla="*/ 40089 w 54079"/>
                  <a:gd name="connsiteY15" fmla="*/ 34291 h 38845"/>
                  <a:gd name="connsiteX16" fmla="*/ 31767 w 54079"/>
                  <a:gd name="connsiteY16" fmla="*/ 34138 h 38845"/>
                  <a:gd name="connsiteX17" fmla="*/ 31767 w 54079"/>
                  <a:gd name="connsiteY17" fmla="*/ 25817 h 38845"/>
                  <a:gd name="connsiteX18" fmla="*/ 33370 w 54079"/>
                  <a:gd name="connsiteY18" fmla="*/ 24290 h 38845"/>
                  <a:gd name="connsiteX19" fmla="*/ 33294 w 54079"/>
                  <a:gd name="connsiteY19" fmla="*/ 23908 h 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79" h="38845">
                    <a:moveTo>
                      <a:pt x="33217" y="23832"/>
                    </a:moveTo>
                    <a:cubicBezTo>
                      <a:pt x="30317" y="23908"/>
                      <a:pt x="27416" y="23603"/>
                      <a:pt x="24591" y="24061"/>
                    </a:cubicBezTo>
                    <a:cubicBezTo>
                      <a:pt x="21461" y="24519"/>
                      <a:pt x="19018" y="26275"/>
                      <a:pt x="17033" y="28718"/>
                    </a:cubicBezTo>
                    <a:cubicBezTo>
                      <a:pt x="14972" y="31313"/>
                      <a:pt x="12910" y="33909"/>
                      <a:pt x="10773" y="36505"/>
                    </a:cubicBezTo>
                    <a:cubicBezTo>
                      <a:pt x="9093" y="38490"/>
                      <a:pt x="6956" y="39329"/>
                      <a:pt x="4360" y="38566"/>
                    </a:cubicBezTo>
                    <a:cubicBezTo>
                      <a:pt x="1841" y="37802"/>
                      <a:pt x="466" y="36047"/>
                      <a:pt x="85" y="33527"/>
                    </a:cubicBezTo>
                    <a:cubicBezTo>
                      <a:pt x="-144" y="32229"/>
                      <a:pt x="85" y="30932"/>
                      <a:pt x="848" y="29939"/>
                    </a:cubicBezTo>
                    <a:cubicBezTo>
                      <a:pt x="4131" y="25664"/>
                      <a:pt x="7108" y="21160"/>
                      <a:pt x="11231" y="17572"/>
                    </a:cubicBezTo>
                    <a:cubicBezTo>
                      <a:pt x="15582" y="13754"/>
                      <a:pt x="20774" y="11922"/>
                      <a:pt x="26500" y="11922"/>
                    </a:cubicBezTo>
                    <a:cubicBezTo>
                      <a:pt x="28714" y="11922"/>
                      <a:pt x="31004" y="11922"/>
                      <a:pt x="33447" y="11617"/>
                    </a:cubicBezTo>
                    <a:cubicBezTo>
                      <a:pt x="32912" y="11082"/>
                      <a:pt x="32301" y="10624"/>
                      <a:pt x="31767" y="10090"/>
                    </a:cubicBezTo>
                    <a:cubicBezTo>
                      <a:pt x="29477" y="7647"/>
                      <a:pt x="29553" y="4059"/>
                      <a:pt x="31920" y="1768"/>
                    </a:cubicBezTo>
                    <a:cubicBezTo>
                      <a:pt x="34134" y="-445"/>
                      <a:pt x="37798" y="-675"/>
                      <a:pt x="40165" y="1616"/>
                    </a:cubicBezTo>
                    <a:cubicBezTo>
                      <a:pt x="44364" y="5662"/>
                      <a:pt x="48410" y="9785"/>
                      <a:pt x="52456" y="13907"/>
                    </a:cubicBezTo>
                    <a:cubicBezTo>
                      <a:pt x="54670" y="16197"/>
                      <a:pt x="54594" y="19709"/>
                      <a:pt x="52380" y="21999"/>
                    </a:cubicBezTo>
                    <a:cubicBezTo>
                      <a:pt x="48334" y="26122"/>
                      <a:pt x="44211" y="30244"/>
                      <a:pt x="40089" y="34291"/>
                    </a:cubicBezTo>
                    <a:cubicBezTo>
                      <a:pt x="37722" y="36581"/>
                      <a:pt x="33981" y="36428"/>
                      <a:pt x="31767" y="34138"/>
                    </a:cubicBezTo>
                    <a:cubicBezTo>
                      <a:pt x="29477" y="31848"/>
                      <a:pt x="29477" y="28183"/>
                      <a:pt x="31767" y="25817"/>
                    </a:cubicBezTo>
                    <a:cubicBezTo>
                      <a:pt x="32301" y="25282"/>
                      <a:pt x="32836" y="24824"/>
                      <a:pt x="33370" y="24290"/>
                    </a:cubicBezTo>
                    <a:cubicBezTo>
                      <a:pt x="33370" y="24137"/>
                      <a:pt x="33370" y="24061"/>
                      <a:pt x="33294" y="23908"/>
                    </a:cubicBezTo>
                    <a:close/>
                  </a:path>
                </a:pathLst>
              </a:custGeom>
              <a:solidFill>
                <a:srgbClr val="FFFFFF"/>
              </a:solidFill>
              <a:ln w="7634"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BCE399F8-C7F5-54BB-B88C-F9F02FEA4CB5}"/>
                  </a:ext>
                </a:extLst>
              </p:cNvPr>
              <p:cNvSpPr/>
              <p:nvPr/>
            </p:nvSpPr>
            <p:spPr>
              <a:xfrm>
                <a:off x="5596028" y="6178543"/>
                <a:ext cx="53998" cy="27257"/>
              </a:xfrm>
              <a:custGeom>
                <a:avLst/>
                <a:gdLst>
                  <a:gd name="connsiteX0" fmla="*/ 17254 w 53998"/>
                  <a:gd name="connsiteY0" fmla="*/ 27257 h 27257"/>
                  <a:gd name="connsiteX1" fmla="*/ 6337 w 53998"/>
                  <a:gd name="connsiteY1" fmla="*/ 27257 h 27257"/>
                  <a:gd name="connsiteX2" fmla="*/ 0 w 53998"/>
                  <a:gd name="connsiteY2" fmla="*/ 21226 h 27257"/>
                  <a:gd name="connsiteX3" fmla="*/ 6413 w 53998"/>
                  <a:gd name="connsiteY3" fmla="*/ 15195 h 27257"/>
                  <a:gd name="connsiteX4" fmla="*/ 26338 w 53998"/>
                  <a:gd name="connsiteY4" fmla="*/ 15195 h 27257"/>
                  <a:gd name="connsiteX5" fmla="*/ 37332 w 53998"/>
                  <a:gd name="connsiteY5" fmla="*/ 9851 h 27257"/>
                  <a:gd name="connsiteX6" fmla="*/ 43592 w 53998"/>
                  <a:gd name="connsiteY6" fmla="*/ 2064 h 27257"/>
                  <a:gd name="connsiteX7" fmla="*/ 50463 w 53998"/>
                  <a:gd name="connsiteY7" fmla="*/ 537 h 27257"/>
                  <a:gd name="connsiteX8" fmla="*/ 53975 w 53998"/>
                  <a:gd name="connsiteY8" fmla="*/ 6568 h 27257"/>
                  <a:gd name="connsiteX9" fmla="*/ 52676 w 53998"/>
                  <a:gd name="connsiteY9" fmla="*/ 9775 h 27257"/>
                  <a:gd name="connsiteX10" fmla="*/ 45348 w 53998"/>
                  <a:gd name="connsiteY10" fmla="*/ 18860 h 27257"/>
                  <a:gd name="connsiteX11" fmla="*/ 27636 w 53998"/>
                  <a:gd name="connsiteY11" fmla="*/ 27181 h 27257"/>
                  <a:gd name="connsiteX12" fmla="*/ 17254 w 53998"/>
                  <a:gd name="connsiteY12" fmla="*/ 27181 h 27257"/>
                  <a:gd name="connsiteX13" fmla="*/ 17254 w 53998"/>
                  <a:gd name="connsiteY13" fmla="*/ 27181 h 2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998" h="27257">
                    <a:moveTo>
                      <a:pt x="17254" y="27257"/>
                    </a:moveTo>
                    <a:cubicBezTo>
                      <a:pt x="13589" y="27257"/>
                      <a:pt x="9925" y="27257"/>
                      <a:pt x="6337" y="27257"/>
                    </a:cubicBezTo>
                    <a:cubicBezTo>
                      <a:pt x="2595" y="27257"/>
                      <a:pt x="0" y="24738"/>
                      <a:pt x="0" y="21226"/>
                    </a:cubicBezTo>
                    <a:cubicBezTo>
                      <a:pt x="0" y="17714"/>
                      <a:pt x="2595" y="15271"/>
                      <a:pt x="6413" y="15195"/>
                    </a:cubicBezTo>
                    <a:cubicBezTo>
                      <a:pt x="13054" y="15195"/>
                      <a:pt x="19697" y="15119"/>
                      <a:pt x="26338" y="15195"/>
                    </a:cubicBezTo>
                    <a:cubicBezTo>
                      <a:pt x="30995" y="15195"/>
                      <a:pt x="34583" y="13516"/>
                      <a:pt x="37332" y="9851"/>
                    </a:cubicBezTo>
                    <a:cubicBezTo>
                      <a:pt x="39316" y="7179"/>
                      <a:pt x="41454" y="4583"/>
                      <a:pt x="43592" y="2064"/>
                    </a:cubicBezTo>
                    <a:cubicBezTo>
                      <a:pt x="45348" y="3"/>
                      <a:pt x="48096" y="-532"/>
                      <a:pt x="50463" y="537"/>
                    </a:cubicBezTo>
                    <a:cubicBezTo>
                      <a:pt x="52753" y="1606"/>
                      <a:pt x="54203" y="3896"/>
                      <a:pt x="53975" y="6568"/>
                    </a:cubicBezTo>
                    <a:cubicBezTo>
                      <a:pt x="53898" y="7790"/>
                      <a:pt x="53440" y="8859"/>
                      <a:pt x="52676" y="9775"/>
                    </a:cubicBezTo>
                    <a:cubicBezTo>
                      <a:pt x="50234" y="12829"/>
                      <a:pt x="47867" y="15882"/>
                      <a:pt x="45348" y="18860"/>
                    </a:cubicBezTo>
                    <a:cubicBezTo>
                      <a:pt x="40691" y="24280"/>
                      <a:pt x="34736" y="27028"/>
                      <a:pt x="27636" y="27181"/>
                    </a:cubicBezTo>
                    <a:cubicBezTo>
                      <a:pt x="24201" y="27257"/>
                      <a:pt x="20689" y="27181"/>
                      <a:pt x="17254" y="27181"/>
                    </a:cubicBezTo>
                    <a:lnTo>
                      <a:pt x="17254" y="27181"/>
                    </a:lnTo>
                    <a:close/>
                  </a:path>
                </a:pathLst>
              </a:custGeom>
              <a:solidFill>
                <a:srgbClr val="FFFFFF"/>
              </a:solidFill>
              <a:ln w="7634" cap="flat">
                <a:noFill/>
                <a:prstDash val="solid"/>
                <a:miter/>
              </a:ln>
            </p:spPr>
            <p:txBody>
              <a:bodyPr rtlCol="0" anchor="ctr"/>
              <a:lstStyle/>
              <a:p>
                <a:endParaRPr lang="en-IN"/>
              </a:p>
            </p:txBody>
          </p:sp>
        </p:grpSp>
      </p:grpSp>
    </p:spTree>
    <p:extLst>
      <p:ext uri="{BB962C8B-B14F-4D97-AF65-F5344CB8AC3E}">
        <p14:creationId xmlns:p14="http://schemas.microsoft.com/office/powerpoint/2010/main" val="849781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65AF21776B41347A51DB8C3E6848487" ma:contentTypeVersion="13" ma:contentTypeDescription="Create a new document." ma:contentTypeScope="" ma:versionID="b64eedb6a412e444c9516398c7449231">
  <xsd:schema xmlns:xsd="http://www.w3.org/2001/XMLSchema" xmlns:xs="http://www.w3.org/2001/XMLSchema" xmlns:p="http://schemas.microsoft.com/office/2006/metadata/properties" xmlns:ns3="25f4a460-1782-46ab-8ee7-bd2eeae6b228" xmlns:ns4="4870ebe9-ac3f-4553-b891-24ffcf000b26" targetNamespace="http://schemas.microsoft.com/office/2006/metadata/properties" ma:root="true" ma:fieldsID="a9161dfd62037c6a3f30d8d602d988c5" ns3:_="" ns4:_="">
    <xsd:import namespace="25f4a460-1782-46ab-8ee7-bd2eeae6b228"/>
    <xsd:import namespace="4870ebe9-ac3f-4553-b891-24ffcf000b26"/>
    <xsd:element name="properties">
      <xsd:complexType>
        <xsd:sequence>
          <xsd:element name="documentManagement">
            <xsd:complexType>
              <xsd:all>
                <xsd:element ref="ns3:_activity" minOccurs="0"/>
                <xsd:element ref="ns3:MediaServiceMetadata" minOccurs="0"/>
                <xsd:element ref="ns3:MediaServiceFastMetadata" minOccurs="0"/>
                <xsd:element ref="ns3:MediaServiceObjectDetectorVersions" minOccurs="0"/>
                <xsd:element ref="ns4:SharedWithUsers" minOccurs="0"/>
                <xsd:element ref="ns4:SharedWithDetails" minOccurs="0"/>
                <xsd:element ref="ns4:SharingHintHash" minOccurs="0"/>
                <xsd:element ref="ns3:MediaServiceGenerationTime" minOccurs="0"/>
                <xsd:element ref="ns3:MediaServiceEventHashCode" minOccurs="0"/>
                <xsd:element ref="ns3:MediaLengthInSeconds" minOccurs="0"/>
                <xsd:element ref="ns3:MediaServiceSystemTags" minOccurs="0"/>
                <xsd:element ref="ns3:MediaServiceSearchPropertie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f4a460-1782-46ab-8ee7-bd2eeae6b228"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SystemTags" ma:index="18" nillable="true" ma:displayName="MediaServiceSystemTags" ma:hidden="true" ma:internalName="MediaServiceSystemTags" ma:readOnly="true">
      <xsd:simpleType>
        <xsd:restriction base="dms:Note"/>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ServiceDateTaken" ma:index="20"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870ebe9-ac3f-4553-b891-24ffcf000b2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25f4a460-1782-46ab-8ee7-bd2eeae6b228" xsi:nil="true"/>
  </documentManagement>
</p:properties>
</file>

<file path=customXml/itemProps1.xml><?xml version="1.0" encoding="utf-8"?>
<ds:datastoreItem xmlns:ds="http://schemas.openxmlformats.org/officeDocument/2006/customXml" ds:itemID="{9449DAC2-5811-4C2B-B445-FF9466D05076}">
  <ds:schemaRefs>
    <ds:schemaRef ds:uri="http://schemas.microsoft.com/sharepoint/v3/contenttype/forms"/>
  </ds:schemaRefs>
</ds:datastoreItem>
</file>

<file path=customXml/itemProps2.xml><?xml version="1.0" encoding="utf-8"?>
<ds:datastoreItem xmlns:ds="http://schemas.openxmlformats.org/officeDocument/2006/customXml" ds:itemID="{32637C52-FABA-4F19-81FA-FE59C5ADE227}">
  <ds:schemaRefs>
    <ds:schemaRef ds:uri="25f4a460-1782-46ab-8ee7-bd2eeae6b228"/>
    <ds:schemaRef ds:uri="4870ebe9-ac3f-4553-b891-24ffcf000b2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80BCD860-131B-4F54-87EF-59FF080B9831}">
  <ds:schemaRefs>
    <ds:schemaRef ds:uri="25f4a460-1782-46ab-8ee7-bd2eeae6b228"/>
    <ds:schemaRef ds:uri="4870ebe9-ac3f-4553-b891-24ffcf000b2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20</Slides>
  <Notes>16</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Surya Kailash Ramesh</dc:creator>
  <cp:revision>2</cp:revision>
  <dcterms:created xsi:type="dcterms:W3CDTF">2024-11-15T05:53:33Z</dcterms:created>
  <dcterms:modified xsi:type="dcterms:W3CDTF">2024-12-27T23:19:20Z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0x010100E65AF21776B41347A51DB8C3E6848487</vt:lpwstr>
  </property>
</Properties>
</file>